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32"/>
  </p:notesMasterIdLst>
  <p:sldIdLst>
    <p:sldId id="270" r:id="rId5"/>
    <p:sldId id="349" r:id="rId6"/>
    <p:sldId id="350" r:id="rId7"/>
    <p:sldId id="348" r:id="rId8"/>
    <p:sldId id="300" r:id="rId9"/>
    <p:sldId id="330" r:id="rId10"/>
    <p:sldId id="341" r:id="rId11"/>
    <p:sldId id="299" r:id="rId12"/>
    <p:sldId id="323" r:id="rId13"/>
    <p:sldId id="329" r:id="rId14"/>
    <p:sldId id="284" r:id="rId15"/>
    <p:sldId id="296" r:id="rId16"/>
    <p:sldId id="297" r:id="rId17"/>
    <p:sldId id="298" r:id="rId18"/>
    <p:sldId id="344" r:id="rId19"/>
    <p:sldId id="337" r:id="rId20"/>
    <p:sldId id="356" r:id="rId21"/>
    <p:sldId id="354" r:id="rId22"/>
    <p:sldId id="357" r:id="rId23"/>
    <p:sldId id="362" r:id="rId24"/>
    <p:sldId id="364" r:id="rId25"/>
    <p:sldId id="360" r:id="rId26"/>
    <p:sldId id="358" r:id="rId27"/>
    <p:sldId id="359" r:id="rId28"/>
    <p:sldId id="361" r:id="rId29"/>
    <p:sldId id="321" r:id="rId30"/>
    <p:sldId id="35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Forfatter" initials="F"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4330"/>
    <a:srgbClr val="008F00"/>
    <a:srgbClr val="70AD47"/>
    <a:srgbClr val="521B93"/>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16" autoAdjust="0"/>
    <p:restoredTop sz="94662" autoAdjust="0"/>
  </p:normalViewPr>
  <p:slideViewPr>
    <p:cSldViewPr snapToGrid="0" showGuides="1">
      <p:cViewPr varScale="1">
        <p:scale>
          <a:sx n="82" d="100"/>
          <a:sy n="82" d="100"/>
        </p:scale>
        <p:origin x="432" y="48"/>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BC6CE7-EC1C-4772-8C54-CF12E9BA6BF1}"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da-DK"/>
        </a:p>
      </dgm:t>
    </dgm:pt>
    <dgm:pt modelId="{DDFFEC7F-A2AB-485E-BBF9-5888D9B5C017}">
      <dgm:prSet phldrT="[Tekst]"/>
      <dgm:spPr>
        <a:solidFill>
          <a:schemeClr val="accent6">
            <a:lumMod val="75000"/>
          </a:schemeClr>
        </a:solidFill>
      </dgm:spPr>
      <dgm:t>
        <a:bodyPr/>
        <a:lstStyle/>
        <a:p>
          <a:r>
            <a:rPr lang="da-DK" dirty="0"/>
            <a:t>Dagtilbudsloven</a:t>
          </a:r>
        </a:p>
      </dgm:t>
    </dgm:pt>
    <dgm:pt modelId="{46DFAC2E-3E9E-42F0-83D1-86683674581D}" type="parTrans" cxnId="{F9EFE026-132E-4BAC-92EE-811377ACD117}">
      <dgm:prSet/>
      <dgm:spPr/>
      <dgm:t>
        <a:bodyPr/>
        <a:lstStyle/>
        <a:p>
          <a:endParaRPr lang="da-DK"/>
        </a:p>
      </dgm:t>
    </dgm:pt>
    <dgm:pt modelId="{4B7FE576-3070-41DD-A98C-0091960BA79A}" type="sibTrans" cxnId="{F9EFE026-132E-4BAC-92EE-811377ACD117}">
      <dgm:prSet/>
      <dgm:spPr>
        <a:solidFill>
          <a:schemeClr val="accent3">
            <a:lumMod val="50000"/>
          </a:schemeClr>
        </a:solidFill>
      </dgm:spPr>
      <dgm:t>
        <a:bodyPr/>
        <a:lstStyle/>
        <a:p>
          <a:endParaRPr lang="da-DK"/>
        </a:p>
      </dgm:t>
    </dgm:pt>
    <dgm:pt modelId="{0162EA79-69D3-4A15-91CC-5D7C173C05D8}">
      <dgm:prSet phldrT="[Tekst]"/>
      <dgm:spPr>
        <a:solidFill>
          <a:schemeClr val="accent1">
            <a:lumMod val="20000"/>
            <a:lumOff val="80000"/>
          </a:schemeClr>
        </a:solidFill>
      </dgm:spPr>
      <dgm:t>
        <a:bodyPr/>
        <a:lstStyle/>
        <a:p>
          <a:r>
            <a:rPr lang="da-DK" dirty="0">
              <a:solidFill>
                <a:schemeClr val="accent3"/>
              </a:solidFill>
            </a:rPr>
            <a:t>Intern/ekstern samarbejdsaftale</a:t>
          </a:r>
        </a:p>
      </dgm:t>
    </dgm:pt>
    <dgm:pt modelId="{A2D08D70-E1A9-4A3E-A462-C8CEE81DFFCB}" type="parTrans" cxnId="{29CD194C-D20C-46B9-B0F4-19A5ADC79161}">
      <dgm:prSet/>
      <dgm:spPr/>
      <dgm:t>
        <a:bodyPr/>
        <a:lstStyle/>
        <a:p>
          <a:endParaRPr lang="da-DK"/>
        </a:p>
      </dgm:t>
    </dgm:pt>
    <dgm:pt modelId="{C06A6DE6-CB77-46D3-8C5E-4EC6906CCA3F}" type="sibTrans" cxnId="{29CD194C-D20C-46B9-B0F4-19A5ADC79161}">
      <dgm:prSet/>
      <dgm:spPr>
        <a:solidFill>
          <a:schemeClr val="accent6">
            <a:lumMod val="50000"/>
          </a:schemeClr>
        </a:solidFill>
      </dgm:spPr>
      <dgm:t>
        <a:bodyPr/>
        <a:lstStyle/>
        <a:p>
          <a:endParaRPr lang="da-DK" dirty="0"/>
        </a:p>
      </dgm:t>
    </dgm:pt>
    <dgm:pt modelId="{C3450AC8-8DCF-4EE9-ACA7-9EE3D88A6D70}">
      <dgm:prSet phldrT="[Tekst]"/>
      <dgm:spPr>
        <a:solidFill>
          <a:srgbClr val="004330"/>
        </a:solidFill>
      </dgm:spPr>
      <dgm:t>
        <a:bodyPr/>
        <a:lstStyle/>
        <a:p>
          <a:r>
            <a:rPr lang="da-DK" dirty="0"/>
            <a:t>Vedtægten</a:t>
          </a:r>
        </a:p>
      </dgm:t>
    </dgm:pt>
    <dgm:pt modelId="{EEAF9DAB-140D-4DB1-9E9C-9BFBD6D62AB7}" type="parTrans" cxnId="{65BFB9C9-3E38-4567-AACB-9B6F33F8BDC9}">
      <dgm:prSet/>
      <dgm:spPr/>
      <dgm:t>
        <a:bodyPr/>
        <a:lstStyle/>
        <a:p>
          <a:endParaRPr lang="da-DK"/>
        </a:p>
      </dgm:t>
    </dgm:pt>
    <dgm:pt modelId="{4BDD910D-9128-4849-9925-51A9A6F21CC3}" type="sibTrans" cxnId="{65BFB9C9-3E38-4567-AACB-9B6F33F8BDC9}">
      <dgm:prSet/>
      <dgm:spPr>
        <a:solidFill>
          <a:srgbClr val="004330"/>
        </a:solidFill>
      </dgm:spPr>
      <dgm:t>
        <a:bodyPr/>
        <a:lstStyle/>
        <a:p>
          <a:endParaRPr lang="da-DK"/>
        </a:p>
      </dgm:t>
    </dgm:pt>
    <dgm:pt modelId="{DF156771-36D7-3148-BE1D-EF95AEE06962}">
      <dgm:prSet phldrT="[Tekst]"/>
      <dgm:spPr>
        <a:solidFill>
          <a:srgbClr val="521B93"/>
        </a:solidFill>
      </dgm:spPr>
      <dgm:t>
        <a:bodyPr/>
        <a:lstStyle/>
        <a:p>
          <a:r>
            <a:rPr lang="da-DK" dirty="0"/>
            <a:t>Driftsoverenskomsten</a:t>
          </a:r>
        </a:p>
      </dgm:t>
    </dgm:pt>
    <dgm:pt modelId="{38FFF3A7-8ECC-484F-801E-0418B6B79D50}" type="parTrans" cxnId="{35DEA056-94B3-464D-ADD1-94162E7A2646}">
      <dgm:prSet/>
      <dgm:spPr/>
      <dgm:t>
        <a:bodyPr/>
        <a:lstStyle/>
        <a:p>
          <a:endParaRPr lang="da-DK"/>
        </a:p>
      </dgm:t>
    </dgm:pt>
    <dgm:pt modelId="{2D6B6B7B-8106-5940-BDFA-5A26571B0EE4}" type="sibTrans" cxnId="{35DEA056-94B3-464D-ADD1-94162E7A2646}">
      <dgm:prSet/>
      <dgm:spPr>
        <a:solidFill>
          <a:srgbClr val="70AD47"/>
        </a:solidFill>
      </dgm:spPr>
      <dgm:t>
        <a:bodyPr/>
        <a:lstStyle/>
        <a:p>
          <a:endParaRPr lang="da-DK"/>
        </a:p>
      </dgm:t>
    </dgm:pt>
    <dgm:pt modelId="{12CC69D7-7806-4210-A40D-44A88904BF9F}" type="pres">
      <dgm:prSet presAssocID="{2BBC6CE7-EC1C-4772-8C54-CF12E9BA6BF1}" presName="Name0" presStyleCnt="0">
        <dgm:presLayoutVars>
          <dgm:dir/>
          <dgm:resizeHandles val="exact"/>
        </dgm:presLayoutVars>
      </dgm:prSet>
      <dgm:spPr/>
    </dgm:pt>
    <dgm:pt modelId="{1BCA5BE8-3A52-4675-8E89-796BE1611E4A}" type="pres">
      <dgm:prSet presAssocID="{DDFFEC7F-A2AB-485E-BBF9-5888D9B5C017}" presName="node" presStyleLbl="node1" presStyleIdx="0" presStyleCnt="4" custRadScaleRad="46685" custRadScaleInc="-99005">
        <dgm:presLayoutVars>
          <dgm:bulletEnabled val="1"/>
        </dgm:presLayoutVars>
      </dgm:prSet>
      <dgm:spPr/>
    </dgm:pt>
    <dgm:pt modelId="{0231E133-8C25-4976-947F-40D4D38DE2BA}" type="pres">
      <dgm:prSet presAssocID="{4B7FE576-3070-41DD-A98C-0091960BA79A}" presName="sibTrans" presStyleLbl="sibTrans2D1" presStyleIdx="0" presStyleCnt="4" custAng="20175754" custLinFactY="191941" custLinFactNeighborX="71508" custLinFactNeighborY="200000"/>
      <dgm:spPr/>
    </dgm:pt>
    <dgm:pt modelId="{7E2FC8DA-56E5-4F1D-92D6-8BD230E29BE7}" type="pres">
      <dgm:prSet presAssocID="{4B7FE576-3070-41DD-A98C-0091960BA79A}" presName="connectorText" presStyleLbl="sibTrans2D1" presStyleIdx="0" presStyleCnt="4"/>
      <dgm:spPr/>
    </dgm:pt>
    <dgm:pt modelId="{A32B69F4-B7B1-4AC9-9E69-06F456FFDD83}" type="pres">
      <dgm:prSet presAssocID="{0162EA79-69D3-4A15-91CC-5D7C173C05D8}" presName="node" presStyleLbl="node1" presStyleIdx="1" presStyleCnt="4" custRadScaleRad="277253" custRadScaleInc="44814">
        <dgm:presLayoutVars>
          <dgm:bulletEnabled val="1"/>
        </dgm:presLayoutVars>
      </dgm:prSet>
      <dgm:spPr/>
    </dgm:pt>
    <dgm:pt modelId="{02425F4F-E327-40B8-8BCD-CB3CAFC7374E}" type="pres">
      <dgm:prSet presAssocID="{C06A6DE6-CB77-46D3-8C5E-4EC6906CCA3F}" presName="sibTrans" presStyleLbl="sibTrans2D1" presStyleIdx="1" presStyleCnt="4"/>
      <dgm:spPr/>
    </dgm:pt>
    <dgm:pt modelId="{17D56771-2AC9-4402-BB02-511EB3A0CE5B}" type="pres">
      <dgm:prSet presAssocID="{C06A6DE6-CB77-46D3-8C5E-4EC6906CCA3F}" presName="connectorText" presStyleLbl="sibTrans2D1" presStyleIdx="1" presStyleCnt="4"/>
      <dgm:spPr/>
    </dgm:pt>
    <dgm:pt modelId="{1FB4AFCE-A055-421E-9AE7-440B59B6B6F0}" type="pres">
      <dgm:prSet presAssocID="{C3450AC8-8DCF-4EE9-ACA7-9EE3D88A6D70}" presName="node" presStyleLbl="node1" presStyleIdx="2" presStyleCnt="4" custRadScaleRad="161027" custRadScaleInc="117341">
        <dgm:presLayoutVars>
          <dgm:bulletEnabled val="1"/>
        </dgm:presLayoutVars>
      </dgm:prSet>
      <dgm:spPr/>
    </dgm:pt>
    <dgm:pt modelId="{EDAAA598-CF18-4C29-8362-80C66E795862}" type="pres">
      <dgm:prSet presAssocID="{4BDD910D-9128-4849-9925-51A9A6F21CC3}" presName="sibTrans" presStyleLbl="sibTrans2D1" presStyleIdx="2" presStyleCnt="4"/>
      <dgm:spPr/>
    </dgm:pt>
    <dgm:pt modelId="{1D206440-BEE3-419E-9348-E3CABD67F5B4}" type="pres">
      <dgm:prSet presAssocID="{4BDD910D-9128-4849-9925-51A9A6F21CC3}" presName="connectorText" presStyleLbl="sibTrans2D1" presStyleIdx="2" presStyleCnt="4"/>
      <dgm:spPr/>
    </dgm:pt>
    <dgm:pt modelId="{A8D3B0AD-3639-B94E-AB0E-629BB054B0F4}" type="pres">
      <dgm:prSet presAssocID="{DF156771-36D7-3148-BE1D-EF95AEE06962}" presName="node" presStyleLbl="node1" presStyleIdx="3" presStyleCnt="4" custRadScaleRad="114907" custRadScaleInc="-268271">
        <dgm:presLayoutVars>
          <dgm:bulletEnabled val="1"/>
        </dgm:presLayoutVars>
      </dgm:prSet>
      <dgm:spPr/>
    </dgm:pt>
    <dgm:pt modelId="{C999CA3A-EA3F-414C-A37A-78A23986F3B0}" type="pres">
      <dgm:prSet presAssocID="{2D6B6B7B-8106-5940-BDFA-5A26571B0EE4}" presName="sibTrans" presStyleLbl="sibTrans2D1" presStyleIdx="3" presStyleCnt="4" custLinFactNeighborX="45188" custLinFactNeighborY="17011"/>
      <dgm:spPr/>
    </dgm:pt>
    <dgm:pt modelId="{86B0D491-B97F-8D44-AD7F-1A1B0A6D4147}" type="pres">
      <dgm:prSet presAssocID="{2D6B6B7B-8106-5940-BDFA-5A26571B0EE4}" presName="connectorText" presStyleLbl="sibTrans2D1" presStyleIdx="3" presStyleCnt="4"/>
      <dgm:spPr/>
    </dgm:pt>
  </dgm:ptLst>
  <dgm:cxnLst>
    <dgm:cxn modelId="{CFD71D00-8A92-1B41-8FF4-FBCDCEB26BA8}" type="presOf" srcId="{0162EA79-69D3-4A15-91CC-5D7C173C05D8}" destId="{A32B69F4-B7B1-4AC9-9E69-06F456FFDD83}" srcOrd="0" destOrd="0" presId="urn:microsoft.com/office/officeart/2005/8/layout/cycle7"/>
    <dgm:cxn modelId="{E9358901-FF93-A740-9F5A-095648A7630C}" type="presOf" srcId="{4B7FE576-3070-41DD-A98C-0091960BA79A}" destId="{0231E133-8C25-4976-947F-40D4D38DE2BA}" srcOrd="0" destOrd="0" presId="urn:microsoft.com/office/officeart/2005/8/layout/cycle7"/>
    <dgm:cxn modelId="{89781504-FF4F-4E45-92CC-0973493D6B4F}" type="presOf" srcId="{C3450AC8-8DCF-4EE9-ACA7-9EE3D88A6D70}" destId="{1FB4AFCE-A055-421E-9AE7-440B59B6B6F0}" srcOrd="0" destOrd="0" presId="urn:microsoft.com/office/officeart/2005/8/layout/cycle7"/>
    <dgm:cxn modelId="{F9EFE026-132E-4BAC-92EE-811377ACD117}" srcId="{2BBC6CE7-EC1C-4772-8C54-CF12E9BA6BF1}" destId="{DDFFEC7F-A2AB-485E-BBF9-5888D9B5C017}" srcOrd="0" destOrd="0" parTransId="{46DFAC2E-3E9E-42F0-83D1-86683674581D}" sibTransId="{4B7FE576-3070-41DD-A98C-0091960BA79A}"/>
    <dgm:cxn modelId="{D5D4CB35-1523-1444-B3FE-8F860F8CB0A6}" type="presOf" srcId="{4BDD910D-9128-4849-9925-51A9A6F21CC3}" destId="{EDAAA598-CF18-4C29-8362-80C66E795862}" srcOrd="0" destOrd="0" presId="urn:microsoft.com/office/officeart/2005/8/layout/cycle7"/>
    <dgm:cxn modelId="{29CD194C-D20C-46B9-B0F4-19A5ADC79161}" srcId="{2BBC6CE7-EC1C-4772-8C54-CF12E9BA6BF1}" destId="{0162EA79-69D3-4A15-91CC-5D7C173C05D8}" srcOrd="1" destOrd="0" parTransId="{A2D08D70-E1A9-4A3E-A462-C8CEE81DFFCB}" sibTransId="{C06A6DE6-CB77-46D3-8C5E-4EC6906CCA3F}"/>
    <dgm:cxn modelId="{35DEA056-94B3-464D-ADD1-94162E7A2646}" srcId="{2BBC6CE7-EC1C-4772-8C54-CF12E9BA6BF1}" destId="{DF156771-36D7-3148-BE1D-EF95AEE06962}" srcOrd="3" destOrd="0" parTransId="{38FFF3A7-8ECC-484F-801E-0418B6B79D50}" sibTransId="{2D6B6B7B-8106-5940-BDFA-5A26571B0EE4}"/>
    <dgm:cxn modelId="{7DD2B156-7CCE-7244-A855-FF2B98BBA7F6}" type="presOf" srcId="{C06A6DE6-CB77-46D3-8C5E-4EC6906CCA3F}" destId="{17D56771-2AC9-4402-BB02-511EB3A0CE5B}" srcOrd="1" destOrd="0" presId="urn:microsoft.com/office/officeart/2005/8/layout/cycle7"/>
    <dgm:cxn modelId="{A31E2F7D-4B2B-3847-9AAC-E4D1E4E47B1A}" type="presOf" srcId="{DF156771-36D7-3148-BE1D-EF95AEE06962}" destId="{A8D3B0AD-3639-B94E-AB0E-629BB054B0F4}" srcOrd="0" destOrd="0" presId="urn:microsoft.com/office/officeart/2005/8/layout/cycle7"/>
    <dgm:cxn modelId="{6AC9A486-7788-F447-9D7E-D096BE4F9C00}" type="presOf" srcId="{2BBC6CE7-EC1C-4772-8C54-CF12E9BA6BF1}" destId="{12CC69D7-7806-4210-A40D-44A88904BF9F}" srcOrd="0" destOrd="0" presId="urn:microsoft.com/office/officeart/2005/8/layout/cycle7"/>
    <dgm:cxn modelId="{51CD1E89-AA2E-9643-8506-6B4A7693A79B}" type="presOf" srcId="{4BDD910D-9128-4849-9925-51A9A6F21CC3}" destId="{1D206440-BEE3-419E-9348-E3CABD67F5B4}" srcOrd="1" destOrd="0" presId="urn:microsoft.com/office/officeart/2005/8/layout/cycle7"/>
    <dgm:cxn modelId="{A99FC58D-4953-D949-8E5A-C44D9C739984}" type="presOf" srcId="{4B7FE576-3070-41DD-A98C-0091960BA79A}" destId="{7E2FC8DA-56E5-4F1D-92D6-8BD230E29BE7}" srcOrd="1" destOrd="0" presId="urn:microsoft.com/office/officeart/2005/8/layout/cycle7"/>
    <dgm:cxn modelId="{3DFFD39C-9AB4-2440-9C92-481B0FB05A47}" type="presOf" srcId="{2D6B6B7B-8106-5940-BDFA-5A26571B0EE4}" destId="{86B0D491-B97F-8D44-AD7F-1A1B0A6D4147}" srcOrd="1" destOrd="0" presId="urn:microsoft.com/office/officeart/2005/8/layout/cycle7"/>
    <dgm:cxn modelId="{A557F0C8-1B62-B74C-A7B2-57429976A74B}" type="presOf" srcId="{C06A6DE6-CB77-46D3-8C5E-4EC6906CCA3F}" destId="{02425F4F-E327-40B8-8BCD-CB3CAFC7374E}" srcOrd="0" destOrd="0" presId="urn:microsoft.com/office/officeart/2005/8/layout/cycle7"/>
    <dgm:cxn modelId="{65BFB9C9-3E38-4567-AACB-9B6F33F8BDC9}" srcId="{2BBC6CE7-EC1C-4772-8C54-CF12E9BA6BF1}" destId="{C3450AC8-8DCF-4EE9-ACA7-9EE3D88A6D70}" srcOrd="2" destOrd="0" parTransId="{EEAF9DAB-140D-4DB1-9E9C-9BFBD6D62AB7}" sibTransId="{4BDD910D-9128-4849-9925-51A9A6F21CC3}"/>
    <dgm:cxn modelId="{902957DE-1C20-6148-AC78-E3B74CE5FEC3}" type="presOf" srcId="{2D6B6B7B-8106-5940-BDFA-5A26571B0EE4}" destId="{C999CA3A-EA3F-414C-A37A-78A23986F3B0}" srcOrd="0" destOrd="0" presId="urn:microsoft.com/office/officeart/2005/8/layout/cycle7"/>
    <dgm:cxn modelId="{CF5EB3F9-8CED-4B4E-8248-E841F5871E36}" type="presOf" srcId="{DDFFEC7F-A2AB-485E-BBF9-5888D9B5C017}" destId="{1BCA5BE8-3A52-4675-8E89-796BE1611E4A}" srcOrd="0" destOrd="0" presId="urn:microsoft.com/office/officeart/2005/8/layout/cycle7"/>
    <dgm:cxn modelId="{1A5D9303-8AB8-6B4E-8980-C975EBB9CB7A}" type="presParOf" srcId="{12CC69D7-7806-4210-A40D-44A88904BF9F}" destId="{1BCA5BE8-3A52-4675-8E89-796BE1611E4A}" srcOrd="0" destOrd="0" presId="urn:microsoft.com/office/officeart/2005/8/layout/cycle7"/>
    <dgm:cxn modelId="{60026852-4CB4-3746-BEB9-113435510E36}" type="presParOf" srcId="{12CC69D7-7806-4210-A40D-44A88904BF9F}" destId="{0231E133-8C25-4976-947F-40D4D38DE2BA}" srcOrd="1" destOrd="0" presId="urn:microsoft.com/office/officeart/2005/8/layout/cycle7"/>
    <dgm:cxn modelId="{A155E555-EE97-A447-B13B-E918DB1040C4}" type="presParOf" srcId="{0231E133-8C25-4976-947F-40D4D38DE2BA}" destId="{7E2FC8DA-56E5-4F1D-92D6-8BD230E29BE7}" srcOrd="0" destOrd="0" presId="urn:microsoft.com/office/officeart/2005/8/layout/cycle7"/>
    <dgm:cxn modelId="{EF552B79-EB34-114D-B3FB-F1B72D5AE2BC}" type="presParOf" srcId="{12CC69D7-7806-4210-A40D-44A88904BF9F}" destId="{A32B69F4-B7B1-4AC9-9E69-06F456FFDD83}" srcOrd="2" destOrd="0" presId="urn:microsoft.com/office/officeart/2005/8/layout/cycle7"/>
    <dgm:cxn modelId="{39B44091-0BAF-8D40-A5BA-281D35575714}" type="presParOf" srcId="{12CC69D7-7806-4210-A40D-44A88904BF9F}" destId="{02425F4F-E327-40B8-8BCD-CB3CAFC7374E}" srcOrd="3" destOrd="0" presId="urn:microsoft.com/office/officeart/2005/8/layout/cycle7"/>
    <dgm:cxn modelId="{43E3A77C-792B-EE4E-81B7-C95909BF9DFF}" type="presParOf" srcId="{02425F4F-E327-40B8-8BCD-CB3CAFC7374E}" destId="{17D56771-2AC9-4402-BB02-511EB3A0CE5B}" srcOrd="0" destOrd="0" presId="urn:microsoft.com/office/officeart/2005/8/layout/cycle7"/>
    <dgm:cxn modelId="{70FFC98A-977C-A54A-BE47-34C8C834A1C3}" type="presParOf" srcId="{12CC69D7-7806-4210-A40D-44A88904BF9F}" destId="{1FB4AFCE-A055-421E-9AE7-440B59B6B6F0}" srcOrd="4" destOrd="0" presId="urn:microsoft.com/office/officeart/2005/8/layout/cycle7"/>
    <dgm:cxn modelId="{344B53C7-C7C9-FF47-A02C-F3C9BC76A710}" type="presParOf" srcId="{12CC69D7-7806-4210-A40D-44A88904BF9F}" destId="{EDAAA598-CF18-4C29-8362-80C66E795862}" srcOrd="5" destOrd="0" presId="urn:microsoft.com/office/officeart/2005/8/layout/cycle7"/>
    <dgm:cxn modelId="{C803301B-213B-104E-BD50-E6686C9B3F1A}" type="presParOf" srcId="{EDAAA598-CF18-4C29-8362-80C66E795862}" destId="{1D206440-BEE3-419E-9348-E3CABD67F5B4}" srcOrd="0" destOrd="0" presId="urn:microsoft.com/office/officeart/2005/8/layout/cycle7"/>
    <dgm:cxn modelId="{18961C08-FC7A-0B4F-9CDB-D266BAF20A28}" type="presParOf" srcId="{12CC69D7-7806-4210-A40D-44A88904BF9F}" destId="{A8D3B0AD-3639-B94E-AB0E-629BB054B0F4}" srcOrd="6" destOrd="0" presId="urn:microsoft.com/office/officeart/2005/8/layout/cycle7"/>
    <dgm:cxn modelId="{E51C8C6E-CE5D-DF4B-8B98-F80697299B13}" type="presParOf" srcId="{12CC69D7-7806-4210-A40D-44A88904BF9F}" destId="{C999CA3A-EA3F-414C-A37A-78A23986F3B0}" srcOrd="7" destOrd="0" presId="urn:microsoft.com/office/officeart/2005/8/layout/cycle7"/>
    <dgm:cxn modelId="{4E315C89-2CF7-4948-BF2B-D98B288FB140}" type="presParOf" srcId="{C999CA3A-EA3F-414C-A37A-78A23986F3B0}" destId="{86B0D491-B97F-8D44-AD7F-1A1B0A6D4147}" srcOrd="0" destOrd="0" presId="urn:microsoft.com/office/officeart/2005/8/layout/cycle7"/>
  </dgm:cxnLst>
  <dgm:bg/>
  <dgm:whole>
    <a:ln>
      <a:solidFill>
        <a:srgbClr val="70AD47"/>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CC35C9-4683-4AB3-8CC3-D22A86C1385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a-DK"/>
        </a:p>
      </dgm:t>
    </dgm:pt>
    <dgm:pt modelId="{2F08D5D5-8AE3-4A64-B046-4EEADBF00B8D}">
      <dgm:prSet phldrT="[Tekst]"/>
      <dgm:spPr>
        <a:solidFill>
          <a:schemeClr val="accent6">
            <a:lumMod val="75000"/>
          </a:schemeClr>
        </a:solidFill>
      </dgm:spPr>
      <dgm:t>
        <a:bodyPr/>
        <a:lstStyle/>
        <a:p>
          <a:r>
            <a:rPr lang="da-DK" dirty="0"/>
            <a:t>Leder</a:t>
          </a:r>
        </a:p>
      </dgm:t>
    </dgm:pt>
    <dgm:pt modelId="{2895CE15-FC89-4B38-BFED-DC5EAF97277E}" type="parTrans" cxnId="{32D8F899-737A-40BF-B361-EF9B1D2901D9}">
      <dgm:prSet/>
      <dgm:spPr/>
      <dgm:t>
        <a:bodyPr/>
        <a:lstStyle/>
        <a:p>
          <a:endParaRPr lang="da-DK"/>
        </a:p>
      </dgm:t>
    </dgm:pt>
    <dgm:pt modelId="{E373A5C3-78BA-4E2E-A33E-725ED0E0FEBB}" type="sibTrans" cxnId="{32D8F899-737A-40BF-B361-EF9B1D2901D9}">
      <dgm:prSet/>
      <dgm:spPr/>
      <dgm:t>
        <a:bodyPr/>
        <a:lstStyle/>
        <a:p>
          <a:endParaRPr lang="da-DK"/>
        </a:p>
      </dgm:t>
    </dgm:pt>
    <dgm:pt modelId="{F2BA4804-EE83-4018-A8F4-53E86FBB29A2}">
      <dgm:prSet phldrT="[Tekst]"/>
      <dgm:spPr>
        <a:solidFill>
          <a:srgbClr val="521B93"/>
        </a:solidFill>
      </dgm:spPr>
      <dgm:t>
        <a:bodyPr/>
        <a:lstStyle/>
        <a:p>
          <a:r>
            <a:rPr lang="da-DK" dirty="0"/>
            <a:t>Forældre og børn</a:t>
          </a:r>
        </a:p>
      </dgm:t>
    </dgm:pt>
    <dgm:pt modelId="{B51691A3-F4F1-4131-9D8A-A4F42B348F4D}" type="parTrans" cxnId="{54DB98F4-8C4B-46A6-BABB-316F7B4E9AB2}">
      <dgm:prSet/>
      <dgm:spPr/>
      <dgm:t>
        <a:bodyPr/>
        <a:lstStyle/>
        <a:p>
          <a:endParaRPr lang="da-DK"/>
        </a:p>
      </dgm:t>
    </dgm:pt>
    <dgm:pt modelId="{C77F6D3F-BF08-4375-BA99-D00DE0741674}" type="sibTrans" cxnId="{54DB98F4-8C4B-46A6-BABB-316F7B4E9AB2}">
      <dgm:prSet/>
      <dgm:spPr/>
      <dgm:t>
        <a:bodyPr/>
        <a:lstStyle/>
        <a:p>
          <a:endParaRPr lang="da-DK"/>
        </a:p>
      </dgm:t>
    </dgm:pt>
    <dgm:pt modelId="{882BDD0B-5A93-4999-A6E1-E33538852285}">
      <dgm:prSet phldrT="[Tekst]"/>
      <dgm:spPr>
        <a:solidFill>
          <a:schemeClr val="accent5">
            <a:lumMod val="75000"/>
          </a:schemeClr>
        </a:solidFill>
      </dgm:spPr>
      <dgm:t>
        <a:bodyPr/>
        <a:lstStyle/>
        <a:p>
          <a:r>
            <a:rPr lang="da-DK" dirty="0"/>
            <a:t>Personale</a:t>
          </a:r>
        </a:p>
      </dgm:t>
    </dgm:pt>
    <dgm:pt modelId="{A6ABF38C-0AC5-43FB-AE03-F77F170EFE16}" type="parTrans" cxnId="{EBA4B561-3F0D-4978-9440-FCAC7C5CE53D}">
      <dgm:prSet/>
      <dgm:spPr/>
      <dgm:t>
        <a:bodyPr/>
        <a:lstStyle/>
        <a:p>
          <a:endParaRPr lang="da-DK"/>
        </a:p>
      </dgm:t>
    </dgm:pt>
    <dgm:pt modelId="{A5BDF783-E641-4C6F-9D3C-87D0DDD7E277}" type="sibTrans" cxnId="{EBA4B561-3F0D-4978-9440-FCAC7C5CE53D}">
      <dgm:prSet/>
      <dgm:spPr/>
      <dgm:t>
        <a:bodyPr/>
        <a:lstStyle/>
        <a:p>
          <a:endParaRPr lang="da-DK"/>
        </a:p>
      </dgm:t>
    </dgm:pt>
    <dgm:pt modelId="{AF3568C0-6FD5-42FE-ADC0-58C14082AADC}">
      <dgm:prSet phldrT="[Tekst]"/>
      <dgm:spPr>
        <a:solidFill>
          <a:schemeClr val="bg1">
            <a:lumMod val="65000"/>
          </a:schemeClr>
        </a:solidFill>
      </dgm:spPr>
      <dgm:t>
        <a:bodyPr/>
        <a:lstStyle/>
        <a:p>
          <a:r>
            <a:rPr lang="da-DK" dirty="0"/>
            <a:t>Kommune</a:t>
          </a:r>
        </a:p>
      </dgm:t>
    </dgm:pt>
    <dgm:pt modelId="{1080E1D0-18EA-4957-B38D-05766A975983}" type="parTrans" cxnId="{E94E8623-B217-40C2-9D10-AF18B09A0AE1}">
      <dgm:prSet/>
      <dgm:spPr/>
      <dgm:t>
        <a:bodyPr/>
        <a:lstStyle/>
        <a:p>
          <a:endParaRPr lang="da-DK"/>
        </a:p>
      </dgm:t>
    </dgm:pt>
    <dgm:pt modelId="{93E5CEF4-4CFE-4C18-B35D-ACBA40DAFD42}" type="sibTrans" cxnId="{E94E8623-B217-40C2-9D10-AF18B09A0AE1}">
      <dgm:prSet/>
      <dgm:spPr/>
      <dgm:t>
        <a:bodyPr/>
        <a:lstStyle/>
        <a:p>
          <a:endParaRPr lang="da-DK"/>
        </a:p>
      </dgm:t>
    </dgm:pt>
    <dgm:pt modelId="{70319B13-B9AE-42C9-B274-F731E991DC62}">
      <dgm:prSet phldrT="[Tekst]"/>
      <dgm:spPr>
        <a:solidFill>
          <a:srgbClr val="004330"/>
        </a:solidFill>
      </dgm:spPr>
      <dgm:t>
        <a:bodyPr/>
        <a:lstStyle/>
        <a:p>
          <a:r>
            <a:rPr lang="da-DK" dirty="0"/>
            <a:t>Bestyrelse</a:t>
          </a:r>
        </a:p>
      </dgm:t>
    </dgm:pt>
    <dgm:pt modelId="{C08A21F8-F687-40E2-9CD1-38E32D0BF657}" type="sibTrans" cxnId="{59897BEE-F2B6-4E0E-8343-1FB83840B39A}">
      <dgm:prSet/>
      <dgm:spPr/>
      <dgm:t>
        <a:bodyPr/>
        <a:lstStyle/>
        <a:p>
          <a:endParaRPr lang="da-DK"/>
        </a:p>
      </dgm:t>
    </dgm:pt>
    <dgm:pt modelId="{9DCB0A5B-98DD-4E04-B83C-528B2EDB3DE1}" type="parTrans" cxnId="{59897BEE-F2B6-4E0E-8343-1FB83840B39A}">
      <dgm:prSet/>
      <dgm:spPr>
        <a:solidFill>
          <a:schemeClr val="accent1">
            <a:tint val="60000"/>
            <a:hueOff val="0"/>
            <a:satOff val="0"/>
            <a:lumOff val="0"/>
          </a:schemeClr>
        </a:solidFill>
        <a:ln>
          <a:noFill/>
        </a:ln>
      </dgm:spPr>
      <dgm:t>
        <a:bodyPr/>
        <a:lstStyle/>
        <a:p>
          <a:endParaRPr lang="da-DK"/>
        </a:p>
      </dgm:t>
    </dgm:pt>
    <dgm:pt modelId="{9D8EC8F2-E9B5-774C-8F61-CC973CCAB1AC}">
      <dgm:prSet custRadScaleRad="100279"/>
      <dgm:spPr/>
      <dgm:t>
        <a:bodyPr/>
        <a:lstStyle/>
        <a:p>
          <a:endParaRPr lang="da-DK" dirty="0"/>
        </a:p>
      </dgm:t>
    </dgm:pt>
    <dgm:pt modelId="{84ABE956-6E4D-F547-B2E9-2E0B6021A4B6}" type="parTrans" cxnId="{86EE325D-C7DE-A544-9764-2FC44FEF4E46}">
      <dgm:prSet/>
      <dgm:spPr/>
      <dgm:t>
        <a:bodyPr/>
        <a:lstStyle/>
        <a:p>
          <a:endParaRPr lang="da-DK"/>
        </a:p>
      </dgm:t>
    </dgm:pt>
    <dgm:pt modelId="{D7EBC068-8D0A-8045-AFE1-D9BE580A1725}" type="sibTrans" cxnId="{86EE325D-C7DE-A544-9764-2FC44FEF4E46}">
      <dgm:prSet/>
      <dgm:spPr/>
      <dgm:t>
        <a:bodyPr/>
        <a:lstStyle/>
        <a:p>
          <a:endParaRPr lang="da-DK"/>
        </a:p>
      </dgm:t>
    </dgm:pt>
    <dgm:pt modelId="{1464644B-D12B-7245-B3C5-644C6D7FFCAD}">
      <dgm:prSet custRadScaleRad="100279"/>
      <dgm:spPr/>
      <dgm:t>
        <a:bodyPr/>
        <a:lstStyle/>
        <a:p>
          <a:endParaRPr lang="da-DK" dirty="0"/>
        </a:p>
      </dgm:t>
    </dgm:pt>
    <dgm:pt modelId="{8EF26C97-ECDF-2C44-B069-BBBF1D38A5EC}" type="parTrans" cxnId="{43567D3A-6EEB-CB45-9DE2-B852000EFEFB}">
      <dgm:prSet/>
      <dgm:spPr/>
      <dgm:t>
        <a:bodyPr/>
        <a:lstStyle/>
        <a:p>
          <a:endParaRPr lang="da-DK"/>
        </a:p>
      </dgm:t>
    </dgm:pt>
    <dgm:pt modelId="{861C5D33-0606-DF46-99DF-CAC50967E544}" type="sibTrans" cxnId="{43567D3A-6EEB-CB45-9DE2-B852000EFEFB}">
      <dgm:prSet/>
      <dgm:spPr/>
      <dgm:t>
        <a:bodyPr/>
        <a:lstStyle/>
        <a:p>
          <a:endParaRPr lang="da-DK"/>
        </a:p>
      </dgm:t>
    </dgm:pt>
    <dgm:pt modelId="{8F4AE649-E7BF-B34C-9D1C-F603E37FAE1F}">
      <dgm:prSet custRadScaleRad="100279"/>
      <dgm:spPr/>
      <dgm:t>
        <a:bodyPr/>
        <a:lstStyle/>
        <a:p>
          <a:endParaRPr lang="da-DK"/>
        </a:p>
      </dgm:t>
    </dgm:pt>
    <dgm:pt modelId="{49B42E60-F401-404B-A506-2F4AF43F4AFB}" type="parTrans" cxnId="{030766E1-02AE-7D42-9AD3-87DE4694860E}">
      <dgm:prSet/>
      <dgm:spPr/>
      <dgm:t>
        <a:bodyPr/>
        <a:lstStyle/>
        <a:p>
          <a:endParaRPr lang="da-DK"/>
        </a:p>
      </dgm:t>
    </dgm:pt>
    <dgm:pt modelId="{3512163E-633B-D54E-A00F-5C2AF5593B3C}" type="sibTrans" cxnId="{030766E1-02AE-7D42-9AD3-87DE4694860E}">
      <dgm:prSet/>
      <dgm:spPr/>
      <dgm:t>
        <a:bodyPr/>
        <a:lstStyle/>
        <a:p>
          <a:endParaRPr lang="da-DK"/>
        </a:p>
      </dgm:t>
    </dgm:pt>
    <dgm:pt modelId="{27879246-6794-734D-A25D-D92E9DB9322A}">
      <dgm:prSet custRadScaleRad="100279"/>
      <dgm:spPr/>
      <dgm:t>
        <a:bodyPr/>
        <a:lstStyle/>
        <a:p>
          <a:endParaRPr lang="da-DK"/>
        </a:p>
      </dgm:t>
    </dgm:pt>
    <dgm:pt modelId="{CB6D3AEB-4FC8-D54E-8C3B-4E1A61290ECD}" type="parTrans" cxnId="{2C93CEBE-5C29-4347-9163-3AB193FF1FD9}">
      <dgm:prSet/>
      <dgm:spPr/>
      <dgm:t>
        <a:bodyPr/>
        <a:lstStyle/>
        <a:p>
          <a:endParaRPr lang="da-DK"/>
        </a:p>
      </dgm:t>
    </dgm:pt>
    <dgm:pt modelId="{CC74B2F6-0F72-854C-B83B-404C280DCB52}" type="sibTrans" cxnId="{2C93CEBE-5C29-4347-9163-3AB193FF1FD9}">
      <dgm:prSet/>
      <dgm:spPr/>
      <dgm:t>
        <a:bodyPr/>
        <a:lstStyle/>
        <a:p>
          <a:endParaRPr lang="da-DK"/>
        </a:p>
      </dgm:t>
    </dgm:pt>
    <dgm:pt modelId="{B9B27C56-B780-4B90-80A4-7A5064840212}" type="pres">
      <dgm:prSet presAssocID="{3FCC35C9-4683-4AB3-8CC3-D22A86C13850}" presName="Name0" presStyleCnt="0">
        <dgm:presLayoutVars>
          <dgm:chMax val="1"/>
          <dgm:dir/>
          <dgm:animLvl val="ctr"/>
          <dgm:resizeHandles val="exact"/>
        </dgm:presLayoutVars>
      </dgm:prSet>
      <dgm:spPr/>
    </dgm:pt>
    <dgm:pt modelId="{73833051-80CB-41E2-8959-0EEBF85D4B5A}" type="pres">
      <dgm:prSet presAssocID="{2F08D5D5-8AE3-4A64-B046-4EEADBF00B8D}" presName="centerShape" presStyleLbl="node0" presStyleIdx="0" presStyleCnt="1"/>
      <dgm:spPr/>
    </dgm:pt>
    <dgm:pt modelId="{6EF78238-C9B7-47AE-BBC7-731DD33BE75C}" type="pres">
      <dgm:prSet presAssocID="{9DCB0A5B-98DD-4E04-B83C-528B2EDB3DE1}" presName="parTrans" presStyleLbl="sibTrans2D1" presStyleIdx="0" presStyleCnt="4"/>
      <dgm:spPr/>
    </dgm:pt>
    <dgm:pt modelId="{6DD454EC-D84F-47BF-82E6-6D4653E19219}" type="pres">
      <dgm:prSet presAssocID="{9DCB0A5B-98DD-4E04-B83C-528B2EDB3DE1}" presName="connectorText" presStyleLbl="sibTrans2D1" presStyleIdx="0" presStyleCnt="4"/>
      <dgm:spPr/>
    </dgm:pt>
    <dgm:pt modelId="{7172F3C2-11A8-4413-8E20-560B82A4D4A5}" type="pres">
      <dgm:prSet presAssocID="{70319B13-B9AE-42C9-B274-F731E991DC62}" presName="node" presStyleLbl="node1" presStyleIdx="0" presStyleCnt="4" custRadScaleRad="100279">
        <dgm:presLayoutVars>
          <dgm:bulletEnabled val="1"/>
        </dgm:presLayoutVars>
      </dgm:prSet>
      <dgm:spPr/>
    </dgm:pt>
    <dgm:pt modelId="{FDD49759-8397-4DED-ADEB-54C6C2EA3C22}" type="pres">
      <dgm:prSet presAssocID="{B51691A3-F4F1-4131-9D8A-A4F42B348F4D}" presName="parTrans" presStyleLbl="sibTrans2D1" presStyleIdx="1" presStyleCnt="4"/>
      <dgm:spPr/>
    </dgm:pt>
    <dgm:pt modelId="{30D17E01-C17D-4C55-9180-C8D880E3D3ED}" type="pres">
      <dgm:prSet presAssocID="{B51691A3-F4F1-4131-9D8A-A4F42B348F4D}" presName="connectorText" presStyleLbl="sibTrans2D1" presStyleIdx="1" presStyleCnt="4"/>
      <dgm:spPr/>
    </dgm:pt>
    <dgm:pt modelId="{99E45EDD-AF0D-4614-BBF4-01DC075C27A4}" type="pres">
      <dgm:prSet presAssocID="{F2BA4804-EE83-4018-A8F4-53E86FBB29A2}" presName="node" presStyleLbl="node1" presStyleIdx="1" presStyleCnt="4">
        <dgm:presLayoutVars>
          <dgm:bulletEnabled val="1"/>
        </dgm:presLayoutVars>
      </dgm:prSet>
      <dgm:spPr/>
    </dgm:pt>
    <dgm:pt modelId="{AFF22143-A575-42C9-8F43-6D65A01BEA87}" type="pres">
      <dgm:prSet presAssocID="{A6ABF38C-0AC5-43FB-AE03-F77F170EFE16}" presName="parTrans" presStyleLbl="sibTrans2D1" presStyleIdx="2" presStyleCnt="4" custScaleX="126220" custLinFactNeighborX="-1353" custLinFactNeighborY="2339"/>
      <dgm:spPr/>
    </dgm:pt>
    <dgm:pt modelId="{C2FEAB0A-F20D-43FC-8BF4-E5C0960B6704}" type="pres">
      <dgm:prSet presAssocID="{A6ABF38C-0AC5-43FB-AE03-F77F170EFE16}" presName="connectorText" presStyleLbl="sibTrans2D1" presStyleIdx="2" presStyleCnt="4"/>
      <dgm:spPr/>
    </dgm:pt>
    <dgm:pt modelId="{106FCF83-E055-4395-AB46-1432A8A36AB2}" type="pres">
      <dgm:prSet presAssocID="{882BDD0B-5A93-4999-A6E1-E33538852285}" presName="node" presStyleLbl="node1" presStyleIdx="2" presStyleCnt="4">
        <dgm:presLayoutVars>
          <dgm:bulletEnabled val="1"/>
        </dgm:presLayoutVars>
      </dgm:prSet>
      <dgm:spPr/>
    </dgm:pt>
    <dgm:pt modelId="{05470FB0-B8F2-423A-9034-6F28338E4291}" type="pres">
      <dgm:prSet presAssocID="{1080E1D0-18EA-4957-B38D-05766A975983}" presName="parTrans" presStyleLbl="sibTrans2D1" presStyleIdx="3" presStyleCnt="4"/>
      <dgm:spPr/>
    </dgm:pt>
    <dgm:pt modelId="{5ED5A370-4F6D-483F-A241-D5D2C3FE05F5}" type="pres">
      <dgm:prSet presAssocID="{1080E1D0-18EA-4957-B38D-05766A975983}" presName="connectorText" presStyleLbl="sibTrans2D1" presStyleIdx="3" presStyleCnt="4"/>
      <dgm:spPr/>
    </dgm:pt>
    <dgm:pt modelId="{14A657FC-A3BD-4D74-945F-F9F6AE8A4721}" type="pres">
      <dgm:prSet presAssocID="{AF3568C0-6FD5-42FE-ADC0-58C14082AADC}" presName="node" presStyleLbl="node1" presStyleIdx="3" presStyleCnt="4">
        <dgm:presLayoutVars>
          <dgm:bulletEnabled val="1"/>
        </dgm:presLayoutVars>
      </dgm:prSet>
      <dgm:spPr/>
    </dgm:pt>
  </dgm:ptLst>
  <dgm:cxnLst>
    <dgm:cxn modelId="{62C16221-FDE4-CB4F-8104-42B87FF2DAC9}" type="presOf" srcId="{A6ABF38C-0AC5-43FB-AE03-F77F170EFE16}" destId="{C2FEAB0A-F20D-43FC-8BF4-E5C0960B6704}" srcOrd="1" destOrd="0" presId="urn:microsoft.com/office/officeart/2005/8/layout/radial5"/>
    <dgm:cxn modelId="{47C0F222-2947-7F4D-8E6C-5130B775E9C3}" type="presOf" srcId="{B51691A3-F4F1-4131-9D8A-A4F42B348F4D}" destId="{30D17E01-C17D-4C55-9180-C8D880E3D3ED}" srcOrd="1" destOrd="0" presId="urn:microsoft.com/office/officeart/2005/8/layout/radial5"/>
    <dgm:cxn modelId="{E94E8623-B217-40C2-9D10-AF18B09A0AE1}" srcId="{2F08D5D5-8AE3-4A64-B046-4EEADBF00B8D}" destId="{AF3568C0-6FD5-42FE-ADC0-58C14082AADC}" srcOrd="3" destOrd="0" parTransId="{1080E1D0-18EA-4957-B38D-05766A975983}" sibTransId="{93E5CEF4-4CFE-4C18-B35D-ACBA40DAFD42}"/>
    <dgm:cxn modelId="{43567D3A-6EEB-CB45-9DE2-B852000EFEFB}" srcId="{3FCC35C9-4683-4AB3-8CC3-D22A86C13850}" destId="{1464644B-D12B-7245-B3C5-644C6D7FFCAD}" srcOrd="2" destOrd="0" parTransId="{8EF26C97-ECDF-2C44-B069-BBBF1D38A5EC}" sibTransId="{861C5D33-0606-DF46-99DF-CAC50967E544}"/>
    <dgm:cxn modelId="{86EE325D-C7DE-A544-9764-2FC44FEF4E46}" srcId="{3FCC35C9-4683-4AB3-8CC3-D22A86C13850}" destId="{9D8EC8F2-E9B5-774C-8F61-CC973CCAB1AC}" srcOrd="1" destOrd="0" parTransId="{84ABE956-6E4D-F547-B2E9-2E0B6021A4B6}" sibTransId="{D7EBC068-8D0A-8045-AFE1-D9BE580A1725}"/>
    <dgm:cxn modelId="{EBA4B561-3F0D-4978-9440-FCAC7C5CE53D}" srcId="{2F08D5D5-8AE3-4A64-B046-4EEADBF00B8D}" destId="{882BDD0B-5A93-4999-A6E1-E33538852285}" srcOrd="2" destOrd="0" parTransId="{A6ABF38C-0AC5-43FB-AE03-F77F170EFE16}" sibTransId="{A5BDF783-E641-4C6F-9D3C-87D0DDD7E277}"/>
    <dgm:cxn modelId="{AEE6ED68-E20E-E240-83DB-D4FAC89943EE}" type="presOf" srcId="{1080E1D0-18EA-4957-B38D-05766A975983}" destId="{5ED5A370-4F6D-483F-A241-D5D2C3FE05F5}" srcOrd="1" destOrd="0" presId="urn:microsoft.com/office/officeart/2005/8/layout/radial5"/>
    <dgm:cxn modelId="{6CFC2973-1CD6-0542-963C-FABA4CB5D1C0}" type="presOf" srcId="{F2BA4804-EE83-4018-A8F4-53E86FBB29A2}" destId="{99E45EDD-AF0D-4614-BBF4-01DC075C27A4}" srcOrd="0" destOrd="0" presId="urn:microsoft.com/office/officeart/2005/8/layout/radial5"/>
    <dgm:cxn modelId="{96DDC880-5761-B949-8148-D5967C792140}" type="presOf" srcId="{1080E1D0-18EA-4957-B38D-05766A975983}" destId="{05470FB0-B8F2-423A-9034-6F28338E4291}" srcOrd="0" destOrd="0" presId="urn:microsoft.com/office/officeart/2005/8/layout/radial5"/>
    <dgm:cxn modelId="{5F360D83-29CE-5147-89E0-F20747FA4FE9}" type="presOf" srcId="{9DCB0A5B-98DD-4E04-B83C-528B2EDB3DE1}" destId="{6EF78238-C9B7-47AE-BBC7-731DD33BE75C}" srcOrd="0" destOrd="0" presId="urn:microsoft.com/office/officeart/2005/8/layout/radial5"/>
    <dgm:cxn modelId="{12050286-1401-A54B-A1CA-57C8B5AFB365}" type="presOf" srcId="{B51691A3-F4F1-4131-9D8A-A4F42B348F4D}" destId="{FDD49759-8397-4DED-ADEB-54C6C2EA3C22}" srcOrd="0" destOrd="0" presId="urn:microsoft.com/office/officeart/2005/8/layout/radial5"/>
    <dgm:cxn modelId="{740C1095-1EF8-8C46-8507-19D7553943E1}" type="presOf" srcId="{2F08D5D5-8AE3-4A64-B046-4EEADBF00B8D}" destId="{73833051-80CB-41E2-8959-0EEBF85D4B5A}" srcOrd="0" destOrd="0" presId="urn:microsoft.com/office/officeart/2005/8/layout/radial5"/>
    <dgm:cxn modelId="{32D8F899-737A-40BF-B361-EF9B1D2901D9}" srcId="{3FCC35C9-4683-4AB3-8CC3-D22A86C13850}" destId="{2F08D5D5-8AE3-4A64-B046-4EEADBF00B8D}" srcOrd="0" destOrd="0" parTransId="{2895CE15-FC89-4B38-BFED-DC5EAF97277E}" sibTransId="{E373A5C3-78BA-4E2E-A33E-725ED0E0FEBB}"/>
    <dgm:cxn modelId="{2E1D32AE-5227-1D47-9390-330CCDC58EE7}" type="presOf" srcId="{A6ABF38C-0AC5-43FB-AE03-F77F170EFE16}" destId="{AFF22143-A575-42C9-8F43-6D65A01BEA87}" srcOrd="0" destOrd="0" presId="urn:microsoft.com/office/officeart/2005/8/layout/radial5"/>
    <dgm:cxn modelId="{C58577B8-5079-044C-B7CB-DE48CFDF8A79}" type="presOf" srcId="{882BDD0B-5A93-4999-A6E1-E33538852285}" destId="{106FCF83-E055-4395-AB46-1432A8A36AB2}" srcOrd="0" destOrd="0" presId="urn:microsoft.com/office/officeart/2005/8/layout/radial5"/>
    <dgm:cxn modelId="{2C93CEBE-5C29-4347-9163-3AB193FF1FD9}" srcId="{3FCC35C9-4683-4AB3-8CC3-D22A86C13850}" destId="{27879246-6794-734D-A25D-D92E9DB9322A}" srcOrd="4" destOrd="0" parTransId="{CB6D3AEB-4FC8-D54E-8C3B-4E1A61290ECD}" sibTransId="{CC74B2F6-0F72-854C-B83B-404C280DCB52}"/>
    <dgm:cxn modelId="{095930CB-B77F-A244-B24A-03595BB96C4A}" type="presOf" srcId="{9DCB0A5B-98DD-4E04-B83C-528B2EDB3DE1}" destId="{6DD454EC-D84F-47BF-82E6-6D4653E19219}" srcOrd="1" destOrd="0" presId="urn:microsoft.com/office/officeart/2005/8/layout/radial5"/>
    <dgm:cxn modelId="{0222BECC-3CBC-DE47-B580-01F570EC9D89}" type="presOf" srcId="{3FCC35C9-4683-4AB3-8CC3-D22A86C13850}" destId="{B9B27C56-B780-4B90-80A4-7A5064840212}" srcOrd="0" destOrd="0" presId="urn:microsoft.com/office/officeart/2005/8/layout/radial5"/>
    <dgm:cxn modelId="{030766E1-02AE-7D42-9AD3-87DE4694860E}" srcId="{3FCC35C9-4683-4AB3-8CC3-D22A86C13850}" destId="{8F4AE649-E7BF-B34C-9D1C-F603E37FAE1F}" srcOrd="3" destOrd="0" parTransId="{49B42E60-F401-404B-A506-2F4AF43F4AFB}" sibTransId="{3512163E-633B-D54E-A00F-5C2AF5593B3C}"/>
    <dgm:cxn modelId="{BE6CC4E5-3BF1-8743-A9CB-F3B9B01EB38D}" type="presOf" srcId="{AF3568C0-6FD5-42FE-ADC0-58C14082AADC}" destId="{14A657FC-A3BD-4D74-945F-F9F6AE8A4721}" srcOrd="0" destOrd="0" presId="urn:microsoft.com/office/officeart/2005/8/layout/radial5"/>
    <dgm:cxn modelId="{59897BEE-F2B6-4E0E-8343-1FB83840B39A}" srcId="{2F08D5D5-8AE3-4A64-B046-4EEADBF00B8D}" destId="{70319B13-B9AE-42C9-B274-F731E991DC62}" srcOrd="0" destOrd="0" parTransId="{9DCB0A5B-98DD-4E04-B83C-528B2EDB3DE1}" sibTransId="{C08A21F8-F687-40E2-9CD1-38E32D0BF657}"/>
    <dgm:cxn modelId="{1E48BAEE-A2E2-5943-A20E-D7D5DD05E7D2}" type="presOf" srcId="{70319B13-B9AE-42C9-B274-F731E991DC62}" destId="{7172F3C2-11A8-4413-8E20-560B82A4D4A5}" srcOrd="0" destOrd="0" presId="urn:microsoft.com/office/officeart/2005/8/layout/radial5"/>
    <dgm:cxn modelId="{54DB98F4-8C4B-46A6-BABB-316F7B4E9AB2}" srcId="{2F08D5D5-8AE3-4A64-B046-4EEADBF00B8D}" destId="{F2BA4804-EE83-4018-A8F4-53E86FBB29A2}" srcOrd="1" destOrd="0" parTransId="{B51691A3-F4F1-4131-9D8A-A4F42B348F4D}" sibTransId="{C77F6D3F-BF08-4375-BA99-D00DE0741674}"/>
    <dgm:cxn modelId="{78D4EB94-0FEF-DD42-9598-90C9107631FC}" type="presParOf" srcId="{B9B27C56-B780-4B90-80A4-7A5064840212}" destId="{73833051-80CB-41E2-8959-0EEBF85D4B5A}" srcOrd="0" destOrd="0" presId="urn:microsoft.com/office/officeart/2005/8/layout/radial5"/>
    <dgm:cxn modelId="{501D7550-F740-A847-85EE-FF1B84E14D01}" type="presParOf" srcId="{B9B27C56-B780-4B90-80A4-7A5064840212}" destId="{6EF78238-C9B7-47AE-BBC7-731DD33BE75C}" srcOrd="1" destOrd="0" presId="urn:microsoft.com/office/officeart/2005/8/layout/radial5"/>
    <dgm:cxn modelId="{B4C39840-88F5-B64B-9A30-96CBB7CA1BBC}" type="presParOf" srcId="{6EF78238-C9B7-47AE-BBC7-731DD33BE75C}" destId="{6DD454EC-D84F-47BF-82E6-6D4653E19219}" srcOrd="0" destOrd="0" presId="urn:microsoft.com/office/officeart/2005/8/layout/radial5"/>
    <dgm:cxn modelId="{7087226A-F36C-874B-9DF5-5EFFF1985460}" type="presParOf" srcId="{B9B27C56-B780-4B90-80A4-7A5064840212}" destId="{7172F3C2-11A8-4413-8E20-560B82A4D4A5}" srcOrd="2" destOrd="0" presId="urn:microsoft.com/office/officeart/2005/8/layout/radial5"/>
    <dgm:cxn modelId="{CDE2C6AA-A6E9-6F49-992E-46D324640CF6}" type="presParOf" srcId="{B9B27C56-B780-4B90-80A4-7A5064840212}" destId="{FDD49759-8397-4DED-ADEB-54C6C2EA3C22}" srcOrd="3" destOrd="0" presId="urn:microsoft.com/office/officeart/2005/8/layout/radial5"/>
    <dgm:cxn modelId="{5F0CD444-1843-1E48-91F7-92EFB07CE335}" type="presParOf" srcId="{FDD49759-8397-4DED-ADEB-54C6C2EA3C22}" destId="{30D17E01-C17D-4C55-9180-C8D880E3D3ED}" srcOrd="0" destOrd="0" presId="urn:microsoft.com/office/officeart/2005/8/layout/radial5"/>
    <dgm:cxn modelId="{A7B1EC5D-1336-674A-B5E6-9ADE3DD33B54}" type="presParOf" srcId="{B9B27C56-B780-4B90-80A4-7A5064840212}" destId="{99E45EDD-AF0D-4614-BBF4-01DC075C27A4}" srcOrd="4" destOrd="0" presId="urn:microsoft.com/office/officeart/2005/8/layout/radial5"/>
    <dgm:cxn modelId="{0E2B94C9-BEBB-0041-A3FD-6E1D1874E965}" type="presParOf" srcId="{B9B27C56-B780-4B90-80A4-7A5064840212}" destId="{AFF22143-A575-42C9-8F43-6D65A01BEA87}" srcOrd="5" destOrd="0" presId="urn:microsoft.com/office/officeart/2005/8/layout/radial5"/>
    <dgm:cxn modelId="{757A9857-3445-7546-A0F4-7156451F5A06}" type="presParOf" srcId="{AFF22143-A575-42C9-8F43-6D65A01BEA87}" destId="{C2FEAB0A-F20D-43FC-8BF4-E5C0960B6704}" srcOrd="0" destOrd="0" presId="urn:microsoft.com/office/officeart/2005/8/layout/radial5"/>
    <dgm:cxn modelId="{23DC1D4D-C812-A747-A0FB-D1FBCB422C25}" type="presParOf" srcId="{B9B27C56-B780-4B90-80A4-7A5064840212}" destId="{106FCF83-E055-4395-AB46-1432A8A36AB2}" srcOrd="6" destOrd="0" presId="urn:microsoft.com/office/officeart/2005/8/layout/radial5"/>
    <dgm:cxn modelId="{F0AF9183-CD39-B34C-A2B1-103021045818}" type="presParOf" srcId="{B9B27C56-B780-4B90-80A4-7A5064840212}" destId="{05470FB0-B8F2-423A-9034-6F28338E4291}" srcOrd="7" destOrd="0" presId="urn:microsoft.com/office/officeart/2005/8/layout/radial5"/>
    <dgm:cxn modelId="{67236E3B-3D81-F640-B144-D82659571B3D}" type="presParOf" srcId="{05470FB0-B8F2-423A-9034-6F28338E4291}" destId="{5ED5A370-4F6D-483F-A241-D5D2C3FE05F5}" srcOrd="0" destOrd="0" presId="urn:microsoft.com/office/officeart/2005/8/layout/radial5"/>
    <dgm:cxn modelId="{6C55AB51-83E1-FD48-8739-98CAC113E7E6}" type="presParOf" srcId="{B9B27C56-B780-4B90-80A4-7A5064840212}" destId="{14A657FC-A3BD-4D74-945F-F9F6AE8A4721}"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A5BE8-3A52-4675-8E89-796BE1611E4A}">
      <dsp:nvSpPr>
        <dsp:cNvPr id="0" name=""/>
        <dsp:cNvSpPr/>
      </dsp:nvSpPr>
      <dsp:spPr>
        <a:xfrm>
          <a:off x="3916465" y="1142868"/>
          <a:ext cx="1782464" cy="891232"/>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t>Dagtilbudsloven</a:t>
          </a:r>
        </a:p>
      </dsp:txBody>
      <dsp:txXfrm>
        <a:off x="3942568" y="1168971"/>
        <a:ext cx="1730258" cy="839026"/>
      </dsp:txXfrm>
    </dsp:sp>
    <dsp:sp modelId="{0231E133-8C25-4976-947F-40D4D38DE2BA}">
      <dsp:nvSpPr>
        <dsp:cNvPr id="0" name=""/>
        <dsp:cNvSpPr/>
      </dsp:nvSpPr>
      <dsp:spPr>
        <a:xfrm rot="21600000">
          <a:off x="7559640" y="3757959"/>
          <a:ext cx="1134581" cy="311931"/>
        </a:xfrm>
        <a:prstGeom prst="leftRightArrow">
          <a:avLst>
            <a:gd name="adj1" fmla="val 60000"/>
            <a:gd name="adj2" fmla="val 50000"/>
          </a:avLst>
        </a:prstGeom>
        <a:solidFill>
          <a:schemeClr val="accent3">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a-DK" sz="1100" kern="1200"/>
        </a:p>
      </dsp:txBody>
      <dsp:txXfrm rot="-21600000">
        <a:off x="7653219" y="3820345"/>
        <a:ext cx="947423" cy="187159"/>
      </dsp:txXfrm>
    </dsp:sp>
    <dsp:sp modelId="{A32B69F4-B7B1-4AC9-9E69-06F456FFDD83}">
      <dsp:nvSpPr>
        <dsp:cNvPr id="0" name=""/>
        <dsp:cNvSpPr/>
      </dsp:nvSpPr>
      <dsp:spPr>
        <a:xfrm>
          <a:off x="8932299" y="3348575"/>
          <a:ext cx="1782464" cy="891232"/>
        </a:xfrm>
        <a:prstGeom prst="roundRect">
          <a:avLst>
            <a:gd name="adj" fmla="val 10000"/>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solidFill>
                <a:schemeClr val="accent3"/>
              </a:solidFill>
            </a:rPr>
            <a:t>Intern/ekstern samarbejdsaftale</a:t>
          </a:r>
        </a:p>
      </dsp:txBody>
      <dsp:txXfrm>
        <a:off x="8958402" y="3374678"/>
        <a:ext cx="1730258" cy="839026"/>
      </dsp:txXfrm>
    </dsp:sp>
    <dsp:sp modelId="{02425F4F-E327-40B8-8BCD-CB3CAFC7374E}">
      <dsp:nvSpPr>
        <dsp:cNvPr id="0" name=""/>
        <dsp:cNvSpPr/>
      </dsp:nvSpPr>
      <dsp:spPr>
        <a:xfrm rot="10784364">
          <a:off x="5930780" y="3653351"/>
          <a:ext cx="1134581" cy="311931"/>
        </a:xfrm>
        <a:prstGeom prst="leftRightArrow">
          <a:avLst>
            <a:gd name="adj1" fmla="val 60000"/>
            <a:gd name="adj2" fmla="val 50000"/>
          </a:avLst>
        </a:prstGeom>
        <a:solidFill>
          <a:schemeClr val="accent6">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a-DK" sz="1100" kern="1200" dirty="0"/>
        </a:p>
      </dsp:txBody>
      <dsp:txXfrm rot="10800000">
        <a:off x="6024359" y="3715737"/>
        <a:ext cx="947423" cy="187159"/>
      </dsp:txXfrm>
    </dsp:sp>
    <dsp:sp modelId="{1FB4AFCE-A055-421E-9AE7-440B59B6B6F0}">
      <dsp:nvSpPr>
        <dsp:cNvPr id="0" name=""/>
        <dsp:cNvSpPr/>
      </dsp:nvSpPr>
      <dsp:spPr>
        <a:xfrm>
          <a:off x="2281378" y="3378826"/>
          <a:ext cx="1782464" cy="891232"/>
        </a:xfrm>
        <a:prstGeom prst="roundRect">
          <a:avLst>
            <a:gd name="adj" fmla="val 10000"/>
          </a:avLst>
        </a:prstGeom>
        <a:solidFill>
          <a:srgbClr val="0043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t>Vedtægten</a:t>
          </a:r>
        </a:p>
      </dsp:txBody>
      <dsp:txXfrm>
        <a:off x="2307481" y="3404929"/>
        <a:ext cx="1730258" cy="839026"/>
      </dsp:txXfrm>
    </dsp:sp>
    <dsp:sp modelId="{EDAAA598-CF18-4C29-8362-80C66E795862}">
      <dsp:nvSpPr>
        <dsp:cNvPr id="0" name=""/>
        <dsp:cNvSpPr/>
      </dsp:nvSpPr>
      <dsp:spPr>
        <a:xfrm rot="26320">
          <a:off x="4205645" y="3680729"/>
          <a:ext cx="1134581" cy="311931"/>
        </a:xfrm>
        <a:prstGeom prst="leftRightArrow">
          <a:avLst>
            <a:gd name="adj1" fmla="val 60000"/>
            <a:gd name="adj2" fmla="val 50000"/>
          </a:avLst>
        </a:prstGeom>
        <a:solidFill>
          <a:srgbClr val="00433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a-DK" sz="1100" kern="1200"/>
        </a:p>
      </dsp:txBody>
      <dsp:txXfrm>
        <a:off x="4299224" y="3743115"/>
        <a:ext cx="947423" cy="187159"/>
      </dsp:txXfrm>
    </dsp:sp>
    <dsp:sp modelId="{A8D3B0AD-3639-B94E-AB0E-629BB054B0F4}">
      <dsp:nvSpPr>
        <dsp:cNvPr id="0" name=""/>
        <dsp:cNvSpPr/>
      </dsp:nvSpPr>
      <dsp:spPr>
        <a:xfrm>
          <a:off x="5482029" y="3403331"/>
          <a:ext cx="1782464" cy="891232"/>
        </a:xfrm>
        <a:prstGeom prst="roundRect">
          <a:avLst>
            <a:gd name="adj" fmla="val 10000"/>
          </a:avLst>
        </a:prstGeom>
        <a:solidFill>
          <a:srgbClr val="521B9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t>Driftsoverenskomsten</a:t>
          </a:r>
        </a:p>
      </dsp:txBody>
      <dsp:txXfrm>
        <a:off x="5508132" y="3429434"/>
        <a:ext cx="1730258" cy="839026"/>
      </dsp:txXfrm>
    </dsp:sp>
    <dsp:sp modelId="{C999CA3A-EA3F-414C-A37A-78A23986F3B0}">
      <dsp:nvSpPr>
        <dsp:cNvPr id="0" name=""/>
        <dsp:cNvSpPr/>
      </dsp:nvSpPr>
      <dsp:spPr>
        <a:xfrm rot="14117645">
          <a:off x="5535883" y="2615813"/>
          <a:ext cx="1134581" cy="311931"/>
        </a:xfrm>
        <a:prstGeom prst="leftRightArrow">
          <a:avLst>
            <a:gd name="adj1" fmla="val 60000"/>
            <a:gd name="adj2" fmla="val 50000"/>
          </a:avLst>
        </a:prstGeom>
        <a:solidFill>
          <a:srgbClr val="70AD4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a-DK" sz="1100" kern="1200"/>
        </a:p>
      </dsp:txBody>
      <dsp:txXfrm rot="10800000">
        <a:off x="5629462" y="2678199"/>
        <a:ext cx="947423" cy="187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33051-80CB-41E2-8959-0EEBF85D4B5A}">
      <dsp:nvSpPr>
        <dsp:cNvPr id="0" name=""/>
        <dsp:cNvSpPr/>
      </dsp:nvSpPr>
      <dsp:spPr>
        <a:xfrm>
          <a:off x="2763386" y="2043306"/>
          <a:ext cx="1458003" cy="1458003"/>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da-DK" sz="3200" kern="1200" dirty="0"/>
            <a:t>Leder</a:t>
          </a:r>
        </a:p>
      </dsp:txBody>
      <dsp:txXfrm>
        <a:off x="2976906" y="2256826"/>
        <a:ext cx="1030963" cy="1030963"/>
      </dsp:txXfrm>
    </dsp:sp>
    <dsp:sp modelId="{6EF78238-C9B7-47AE-BBC7-731DD33BE75C}">
      <dsp:nvSpPr>
        <dsp:cNvPr id="0" name=""/>
        <dsp:cNvSpPr/>
      </dsp:nvSpPr>
      <dsp:spPr>
        <a:xfrm rot="16200000">
          <a:off x="3337282" y="1511573"/>
          <a:ext cx="310210" cy="495721"/>
        </a:xfrm>
        <a:prstGeom prst="rightArrow">
          <a:avLst>
            <a:gd name="adj1" fmla="val 60000"/>
            <a:gd name="adj2" fmla="val 50000"/>
          </a:avLst>
        </a:prstGeom>
        <a:solidFill>
          <a:schemeClr val="accent1">
            <a:tint val="60000"/>
            <a:hueOff val="0"/>
            <a:satOff val="0"/>
            <a:lum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da-DK" sz="1800" kern="1200"/>
        </a:p>
      </dsp:txBody>
      <dsp:txXfrm>
        <a:off x="3383814" y="1657249"/>
        <a:ext cx="217147" cy="297433"/>
      </dsp:txXfrm>
    </dsp:sp>
    <dsp:sp modelId="{7172F3C2-11A8-4413-8E20-560B82A4D4A5}">
      <dsp:nvSpPr>
        <dsp:cNvPr id="0" name=""/>
        <dsp:cNvSpPr/>
      </dsp:nvSpPr>
      <dsp:spPr>
        <a:xfrm>
          <a:off x="2763386" y="0"/>
          <a:ext cx="1458003" cy="1458003"/>
        </a:xfrm>
        <a:prstGeom prst="ellipse">
          <a:avLst/>
        </a:prstGeom>
        <a:solidFill>
          <a:srgbClr val="0043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kern="1200" dirty="0"/>
            <a:t>Bestyrelse</a:t>
          </a:r>
        </a:p>
      </dsp:txBody>
      <dsp:txXfrm>
        <a:off x="2976906" y="213520"/>
        <a:ext cx="1030963" cy="1030963"/>
      </dsp:txXfrm>
    </dsp:sp>
    <dsp:sp modelId="{FDD49759-8397-4DED-ADEB-54C6C2EA3C22}">
      <dsp:nvSpPr>
        <dsp:cNvPr id="0" name=""/>
        <dsp:cNvSpPr/>
      </dsp:nvSpPr>
      <dsp:spPr>
        <a:xfrm>
          <a:off x="4349277" y="2524447"/>
          <a:ext cx="308092" cy="4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da-DK" sz="1800" kern="1200"/>
        </a:p>
      </dsp:txBody>
      <dsp:txXfrm>
        <a:off x="4349277" y="2623591"/>
        <a:ext cx="215664" cy="297433"/>
      </dsp:txXfrm>
    </dsp:sp>
    <dsp:sp modelId="{99E45EDD-AF0D-4614-BBF4-01DC075C27A4}">
      <dsp:nvSpPr>
        <dsp:cNvPr id="0" name=""/>
        <dsp:cNvSpPr/>
      </dsp:nvSpPr>
      <dsp:spPr>
        <a:xfrm>
          <a:off x="4802697" y="2043306"/>
          <a:ext cx="1458003" cy="1458003"/>
        </a:xfrm>
        <a:prstGeom prst="ellipse">
          <a:avLst/>
        </a:prstGeom>
        <a:solidFill>
          <a:srgbClr val="521B9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kern="1200" dirty="0"/>
            <a:t>Forældre og børn</a:t>
          </a:r>
        </a:p>
      </dsp:txBody>
      <dsp:txXfrm>
        <a:off x="5016217" y="2256826"/>
        <a:ext cx="1030963" cy="1030963"/>
      </dsp:txXfrm>
    </dsp:sp>
    <dsp:sp modelId="{AFF22143-A575-42C9-8F43-6D65A01BEA87}">
      <dsp:nvSpPr>
        <dsp:cNvPr id="0" name=""/>
        <dsp:cNvSpPr/>
      </dsp:nvSpPr>
      <dsp:spPr>
        <a:xfrm rot="5400000">
          <a:off x="3293782" y="3546978"/>
          <a:ext cx="388874" cy="4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da-DK" sz="1800" kern="1200"/>
        </a:p>
      </dsp:txBody>
      <dsp:txXfrm>
        <a:off x="3352113" y="3587791"/>
        <a:ext cx="272212" cy="297433"/>
      </dsp:txXfrm>
    </dsp:sp>
    <dsp:sp modelId="{106FCF83-E055-4395-AB46-1432A8A36AB2}">
      <dsp:nvSpPr>
        <dsp:cNvPr id="0" name=""/>
        <dsp:cNvSpPr/>
      </dsp:nvSpPr>
      <dsp:spPr>
        <a:xfrm>
          <a:off x="2763386" y="4082617"/>
          <a:ext cx="1458003" cy="1458003"/>
        </a:xfrm>
        <a:prstGeom prst="ellipse">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kern="1200" dirty="0"/>
            <a:t>Personale</a:t>
          </a:r>
        </a:p>
      </dsp:txBody>
      <dsp:txXfrm>
        <a:off x="2976906" y="4296137"/>
        <a:ext cx="1030963" cy="1030963"/>
      </dsp:txXfrm>
    </dsp:sp>
    <dsp:sp modelId="{05470FB0-B8F2-423A-9034-6F28338E4291}">
      <dsp:nvSpPr>
        <dsp:cNvPr id="0" name=""/>
        <dsp:cNvSpPr/>
      </dsp:nvSpPr>
      <dsp:spPr>
        <a:xfrm rot="10800000">
          <a:off x="2327405" y="2524447"/>
          <a:ext cx="308092" cy="4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da-DK" sz="1800" kern="1200"/>
        </a:p>
      </dsp:txBody>
      <dsp:txXfrm rot="10800000">
        <a:off x="2419833" y="2623591"/>
        <a:ext cx="215664" cy="297433"/>
      </dsp:txXfrm>
    </dsp:sp>
    <dsp:sp modelId="{14A657FC-A3BD-4D74-945F-F9F6AE8A4721}">
      <dsp:nvSpPr>
        <dsp:cNvPr id="0" name=""/>
        <dsp:cNvSpPr/>
      </dsp:nvSpPr>
      <dsp:spPr>
        <a:xfrm>
          <a:off x="724075" y="2043306"/>
          <a:ext cx="1458003" cy="1458003"/>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kern="1200" dirty="0"/>
            <a:t>Kommune</a:t>
          </a:r>
        </a:p>
      </dsp:txBody>
      <dsp:txXfrm>
        <a:off x="937595" y="2256826"/>
        <a:ext cx="1030963" cy="103096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smtClean="0"/>
              <a:pPr/>
              <a:t>23/05/2019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smtClean="0"/>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436F85-577F-4A92-A47F-D540A2BCC821}" type="slidenum">
              <a:rPr lang="en-GB" smtClean="0"/>
              <a:t>1</a:t>
            </a:fld>
            <a:endParaRPr lang="en-GB" dirty="0"/>
          </a:p>
        </p:txBody>
      </p:sp>
    </p:spTree>
    <p:extLst>
      <p:ext uri="{BB962C8B-B14F-4D97-AF65-F5344CB8AC3E}">
        <p14:creationId xmlns:p14="http://schemas.microsoft.com/office/powerpoint/2010/main" val="475806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pPr/>
              <a:t>20</a:t>
            </a:fld>
            <a:endParaRPr lang="en-GB" dirty="0"/>
          </a:p>
        </p:txBody>
      </p:sp>
    </p:spTree>
    <p:extLst>
      <p:ext uri="{BB962C8B-B14F-4D97-AF65-F5344CB8AC3E}">
        <p14:creationId xmlns:p14="http://schemas.microsoft.com/office/powerpoint/2010/main" val="299077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5938" y="365124"/>
            <a:ext cx="5521325" cy="2714400"/>
          </a:xfrm>
          <a:prstGeom prst="roundRect">
            <a:avLst>
              <a:gd name="adj" fmla="val 6441"/>
            </a:avLst>
          </a:prstGeom>
          <a:solidFill>
            <a:srgbClr val="004330"/>
          </a:solidFill>
        </p:spPr>
        <p:txBody>
          <a:bodyPr lIns="108000" tIns="108000" rIns="108000" bIns="108000" anchor="ctr" anchorCtr="0"/>
          <a:lstStyle>
            <a:lvl1pPr algn="ctr">
              <a:defRPr sz="5400">
                <a:solidFill>
                  <a:schemeClr val="bg1"/>
                </a:solidFill>
              </a:defRPr>
            </a:lvl1pPr>
          </a:lstStyle>
          <a:p>
            <a:r>
              <a:rPr lang="da-DK"/>
              <a:t>Klik for at redigere i masteren</a:t>
            </a:r>
            <a:endParaRPr lang="da-DK" dirty="0"/>
          </a:p>
        </p:txBody>
      </p:sp>
      <p:sp>
        <p:nvSpPr>
          <p:cNvPr id="8" name="Pladsholder til billede 2"/>
          <p:cNvSpPr>
            <a:spLocks noGrp="1"/>
          </p:cNvSpPr>
          <p:nvPr>
            <p:ph type="pic" sz="quarter" idx="13"/>
          </p:nvPr>
        </p:nvSpPr>
        <p:spPr>
          <a:xfrm>
            <a:off x="515938" y="3217677"/>
            <a:ext cx="5522400" cy="2714400"/>
          </a:xfrm>
          <a:prstGeom prst="roundRect">
            <a:avLst>
              <a:gd name="adj" fmla="val 6140"/>
            </a:avLst>
          </a:prstGeom>
        </p:spPr>
        <p:txBody>
          <a:bodyPr tIns="612000" anchor="ctr" anchorCtr="0"/>
          <a:lstStyle>
            <a:lvl1pPr marL="0" indent="0" algn="ctr">
              <a:buFontTx/>
              <a:buNone/>
              <a:defRPr sz="1400">
                <a:solidFill>
                  <a:schemeClr val="bg2">
                    <a:lumMod val="75000"/>
                  </a:schemeClr>
                </a:solidFill>
              </a:defRPr>
            </a:lvl1pPr>
          </a:lstStyle>
          <a:p>
            <a:r>
              <a:rPr lang="da-DK"/>
              <a:t>Træk billede til pladsholder, eller klik på symbol for at tilføje</a:t>
            </a:r>
            <a:endParaRPr lang="da-DK" dirty="0"/>
          </a:p>
        </p:txBody>
      </p:sp>
      <p:sp>
        <p:nvSpPr>
          <p:cNvPr id="12" name="Pladsholder til billede 3"/>
          <p:cNvSpPr>
            <a:spLocks noGrp="1"/>
          </p:cNvSpPr>
          <p:nvPr>
            <p:ph type="pic" sz="quarter" idx="16"/>
          </p:nvPr>
        </p:nvSpPr>
        <p:spPr>
          <a:xfrm>
            <a:off x="6154285" y="365124"/>
            <a:ext cx="5522400" cy="2714400"/>
          </a:xfrm>
          <a:prstGeom prst="roundRect">
            <a:avLst>
              <a:gd name="adj" fmla="val 6140"/>
            </a:avLst>
          </a:prstGeom>
        </p:spPr>
        <p:txBody>
          <a:bodyPr tIns="612000" anchor="ctr" anchorCtr="0"/>
          <a:lstStyle>
            <a:lvl1pPr marL="0" indent="0" algn="ctr">
              <a:buFontTx/>
              <a:buNone/>
              <a:defRPr sz="1400">
                <a:solidFill>
                  <a:schemeClr val="bg2">
                    <a:lumMod val="75000"/>
                  </a:schemeClr>
                </a:solidFill>
              </a:defRPr>
            </a:lvl1pPr>
          </a:lstStyle>
          <a:p>
            <a:r>
              <a:rPr lang="da-DK"/>
              <a:t>Træk billede til pladsholder, eller klik på symbol for at tilføje</a:t>
            </a:r>
            <a:endParaRPr lang="da-DK" dirty="0"/>
          </a:p>
        </p:txBody>
      </p:sp>
      <p:sp>
        <p:nvSpPr>
          <p:cNvPr id="13" name="Pladsholder til billede 4"/>
          <p:cNvSpPr>
            <a:spLocks noGrp="1"/>
          </p:cNvSpPr>
          <p:nvPr>
            <p:ph type="pic" sz="quarter" idx="17"/>
          </p:nvPr>
        </p:nvSpPr>
        <p:spPr>
          <a:xfrm>
            <a:off x="6154285" y="3217677"/>
            <a:ext cx="5522400" cy="2714400"/>
          </a:xfrm>
          <a:prstGeom prst="roundRect">
            <a:avLst>
              <a:gd name="adj" fmla="val 6140"/>
            </a:avLst>
          </a:prstGeom>
        </p:spPr>
        <p:txBody>
          <a:bodyPr tIns="612000" anchor="ctr" anchorCtr="0"/>
          <a:lstStyle>
            <a:lvl1pPr marL="0" indent="0" algn="ctr">
              <a:buFontTx/>
              <a:buNone/>
              <a:defRPr sz="1400">
                <a:solidFill>
                  <a:schemeClr val="bg2">
                    <a:lumMod val="75000"/>
                  </a:schemeClr>
                </a:solidFill>
              </a:defRPr>
            </a:lvl1pPr>
          </a:lstStyle>
          <a:p>
            <a:r>
              <a:rPr lang="da-DK"/>
              <a:t>Træk billede til pladsholder, eller klik på symbol for at tilføje</a:t>
            </a:r>
            <a:endParaRPr lang="da-DK" dirty="0"/>
          </a:p>
        </p:txBody>
      </p:sp>
    </p:spTree>
    <p:extLst>
      <p:ext uri="{BB962C8B-B14F-4D97-AF65-F5344CB8AC3E}">
        <p14:creationId xmlns:p14="http://schemas.microsoft.com/office/powerpoint/2010/main" val="387233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masteren</a:t>
            </a:r>
            <a:endParaRPr lang="da-DK" dirty="0"/>
          </a:p>
        </p:txBody>
      </p:sp>
      <p:sp>
        <p:nvSpPr>
          <p:cNvPr id="3" name="Date Placeholder 2"/>
          <p:cNvSpPr>
            <a:spLocks noGrp="1"/>
          </p:cNvSpPr>
          <p:nvPr>
            <p:ph type="dt" sz="half" idx="10"/>
          </p:nvPr>
        </p:nvSpPr>
        <p:spPr/>
        <p:txBody>
          <a:bodyPr/>
          <a:lstStyle/>
          <a:p>
            <a:r>
              <a:rPr lang="da-DK" dirty="0"/>
              <a:t>2. april 2016</a:t>
            </a:r>
          </a:p>
        </p:txBody>
      </p:sp>
      <p:sp>
        <p:nvSpPr>
          <p:cNvPr id="4" name="Footer Placeholder 3"/>
          <p:cNvSpPr>
            <a:spLocks noGrp="1"/>
          </p:cNvSpPr>
          <p:nvPr>
            <p:ph type="ftr" sz="quarter" idx="11"/>
          </p:nvPr>
        </p:nvSpPr>
        <p:spPr/>
        <p:txBody>
          <a:bodyPr/>
          <a:lstStyle/>
          <a:p>
            <a:r>
              <a:rPr lang="da-DK" dirty="0"/>
              <a:t>Ledelseskonference 2016</a:t>
            </a:r>
          </a:p>
        </p:txBody>
      </p:sp>
      <p:sp>
        <p:nvSpPr>
          <p:cNvPr id="5" name="Slide Number Placeholder 4"/>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94525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dirty="0"/>
              <a:t>2. april 2016</a:t>
            </a:r>
          </a:p>
        </p:txBody>
      </p:sp>
      <p:sp>
        <p:nvSpPr>
          <p:cNvPr id="3" name="Footer Placeholder 2"/>
          <p:cNvSpPr>
            <a:spLocks noGrp="1"/>
          </p:cNvSpPr>
          <p:nvPr>
            <p:ph type="ftr" sz="quarter" idx="11"/>
          </p:nvPr>
        </p:nvSpPr>
        <p:spPr/>
        <p:txBody>
          <a:bodyPr/>
          <a:lstStyle/>
          <a:p>
            <a:r>
              <a:rPr lang="da-DK" dirty="0"/>
              <a:t>Ledelseskonference 2016</a:t>
            </a:r>
          </a:p>
        </p:txBody>
      </p:sp>
      <p:sp>
        <p:nvSpPr>
          <p:cNvPr id="4" name="Slide Number Placeholder 3"/>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rugerguide">
    <p:spTree>
      <p:nvGrpSpPr>
        <p:cNvPr id="1" name=""/>
        <p:cNvGrpSpPr/>
        <p:nvPr/>
      </p:nvGrpSpPr>
      <p:grpSpPr>
        <a:xfrm>
          <a:off x="0" y="0"/>
          <a:ext cx="0" cy="0"/>
          <a:chOff x="0" y="0"/>
          <a:chExt cx="0" cy="0"/>
        </a:xfrm>
      </p:grpSpPr>
      <p:sp>
        <p:nvSpPr>
          <p:cNvPr id="28" name="Text Box 48"/>
          <p:cNvSpPr txBox="1">
            <a:spLocks noChangeArrowheads="1"/>
          </p:cNvSpPr>
          <p:nvPr userDrawn="1"/>
        </p:nvSpPr>
        <p:spPr bwMode="auto">
          <a:xfrm>
            <a:off x="825500" y="1840105"/>
            <a:ext cx="23328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latin typeface="Arial" panose="020B0604020202020204" pitchFamily="34" charset="0"/>
                <a:cs typeface="Arial" panose="020B0604020202020204" pitchFamily="34" charset="0"/>
              </a:rPr>
              <a:t>Brug</a:t>
            </a:r>
            <a:r>
              <a:rPr lang="da-DK" sz="1000" b="1" baseline="0" noProof="1">
                <a:latin typeface="Arial" panose="020B0604020202020204" pitchFamily="34" charset="0"/>
                <a:cs typeface="Arial" panose="020B0604020202020204" pitchFamily="34" charset="0"/>
              </a:rPr>
              <a:t> tekst typografier</a:t>
            </a:r>
            <a:endParaRPr lang="da-DK" sz="1000" b="1" noProof="1">
              <a:latin typeface="Arial" panose="020B0604020202020204" pitchFamily="34" charset="0"/>
              <a:cs typeface="Arial" panose="020B0604020202020204" pitchFamily="34" charset="0"/>
            </a:endParaRPr>
          </a:p>
          <a:p>
            <a:pPr eaLnBrk="1" hangingPunct="1">
              <a:spcAft>
                <a:spcPts val="600"/>
              </a:spcAft>
              <a:defRPr/>
            </a:pPr>
            <a:r>
              <a:rPr lang="da-DK" altLang="da-DK" sz="900" b="0" noProof="1">
                <a:latin typeface="Arial" panose="020B0604020202020204" pitchFamily="34" charset="0"/>
                <a:cs typeface="Arial" panose="020B0604020202020204" pitchFamily="34" charset="0"/>
              </a:rPr>
              <a:t>Brug </a:t>
            </a:r>
            <a:r>
              <a:rPr lang="da-DK" altLang="da-DK" sz="900" b="1" noProof="1">
                <a:latin typeface="Arial" panose="020B0604020202020204" pitchFamily="34" charset="0"/>
                <a:cs typeface="Arial" panose="020B0604020202020204" pitchFamily="34" charset="0"/>
              </a:rPr>
              <a:t>TAB</a:t>
            </a:r>
            <a:r>
              <a:rPr lang="da-DK" altLang="da-DK" sz="900" b="0" baseline="0" noProof="1">
                <a:latin typeface="Arial" panose="020B0604020202020204" pitchFamily="34" charset="0"/>
                <a:cs typeface="Arial" panose="020B0604020202020204" pitchFamily="34" charset="0"/>
              </a:rPr>
              <a:t> for at gå frem i tekst-niveauer. Klik </a:t>
            </a:r>
            <a:r>
              <a:rPr lang="da-DK" altLang="da-DK" sz="900" b="1" baseline="0" noProof="1">
                <a:latin typeface="Arial" panose="020B0604020202020204" pitchFamily="34" charset="0"/>
                <a:cs typeface="Arial" panose="020B0604020202020204" pitchFamily="34" charset="0"/>
              </a:rPr>
              <a:t>ENTER</a:t>
            </a:r>
            <a:r>
              <a:rPr lang="da-DK" altLang="da-DK" sz="900" b="0" baseline="0" noProof="1">
                <a:latin typeface="Arial" panose="020B0604020202020204" pitchFamily="34" charset="0"/>
                <a:cs typeface="Arial" panose="020B0604020202020204" pitchFamily="34" charset="0"/>
              </a:rPr>
              <a:t>, derefter </a:t>
            </a:r>
            <a:r>
              <a:rPr lang="da-DK" altLang="da-DK" sz="900" b="1" baseline="0" noProof="1">
                <a:latin typeface="Arial" panose="020B0604020202020204" pitchFamily="34" charset="0"/>
                <a:cs typeface="Arial" panose="020B0604020202020204" pitchFamily="34" charset="0"/>
              </a:rPr>
              <a:t>TAB</a:t>
            </a:r>
            <a:r>
              <a:rPr lang="da-DK" altLang="da-DK" sz="900" b="0" baseline="0" noProof="1">
                <a:latin typeface="Arial" panose="020B0604020202020204" pitchFamily="34" charset="0"/>
                <a:cs typeface="Arial" panose="020B0604020202020204" pitchFamily="34" charset="0"/>
              </a:rPr>
              <a:t> for at skifte </a:t>
            </a:r>
            <a:br>
              <a:rPr lang="da-DK" altLang="da-DK" sz="900" b="0" baseline="0" noProof="1">
                <a:latin typeface="Arial" panose="020B0604020202020204" pitchFamily="34" charset="0"/>
                <a:cs typeface="Arial" panose="020B0604020202020204" pitchFamily="34" charset="0"/>
              </a:rPr>
            </a:br>
            <a:r>
              <a:rPr lang="da-DK" altLang="da-DK" sz="900" b="0" baseline="0" noProof="1">
                <a:latin typeface="Arial" panose="020B0604020202020204" pitchFamily="34" charset="0"/>
                <a:cs typeface="Arial" panose="020B0604020202020204" pitchFamily="34" charset="0"/>
              </a:rPr>
              <a:t>fra et niveau til et næste.</a:t>
            </a:r>
          </a:p>
          <a:p>
            <a:pPr eaLnBrk="1" hangingPunct="1">
              <a:spcAft>
                <a:spcPts val="240"/>
              </a:spcAft>
              <a:defRPr/>
            </a:pPr>
            <a:r>
              <a:rPr lang="da-DK" altLang="da-DK" sz="900" b="0" baseline="0" noProof="1">
                <a:latin typeface="Arial" panose="020B0604020202020204" pitchFamily="34" charset="0"/>
                <a:cs typeface="Arial" panose="020B0604020202020204" pitchFamily="34" charset="0"/>
              </a:rPr>
              <a:t>For at gå tilbage i tekst-niveauer, </a:t>
            </a:r>
            <a:br>
              <a:rPr lang="da-DK" altLang="da-DK" sz="900" b="0" baseline="0" noProof="1">
                <a:latin typeface="Arial" panose="020B0604020202020204" pitchFamily="34" charset="0"/>
                <a:cs typeface="Arial" panose="020B0604020202020204" pitchFamily="34" charset="0"/>
              </a:rPr>
            </a:br>
            <a:r>
              <a:rPr lang="da-DK" altLang="da-DK" sz="900" b="0" baseline="0" noProof="1">
                <a:latin typeface="Arial" panose="020B0604020202020204" pitchFamily="34" charset="0"/>
                <a:cs typeface="Arial" panose="020B0604020202020204" pitchFamily="34" charset="0"/>
              </a:rPr>
              <a:t>brug </a:t>
            </a:r>
            <a:r>
              <a:rPr lang="da-DK" altLang="da-DK" sz="900" b="1" baseline="0" noProof="1">
                <a:latin typeface="Arial" panose="020B0604020202020204" pitchFamily="34" charset="0"/>
                <a:cs typeface="Arial" panose="020B0604020202020204" pitchFamily="34" charset="0"/>
              </a:rPr>
              <a:t>SHIFT+TAB</a:t>
            </a:r>
            <a:endParaRPr lang="da-DK" altLang="da-DK" sz="900" b="1" noProof="1">
              <a:latin typeface="Arial" panose="020B0604020202020204" pitchFamily="34" charset="0"/>
              <a:cs typeface="Arial" panose="020B0604020202020204" pitchFamily="34" charset="0"/>
            </a:endParaRPr>
          </a:p>
          <a:p>
            <a:pPr eaLnBrk="1" hangingPunct="1">
              <a:spcAft>
                <a:spcPts val="240"/>
              </a:spcAft>
              <a:defRPr/>
            </a:pPr>
            <a:endParaRPr lang="da-DK" sz="900" b="1" noProof="1">
              <a:latin typeface="Arial" panose="020B0604020202020204" pitchFamily="34" charset="0"/>
              <a:cs typeface="Arial" panose="020B0604020202020204" pitchFamily="34" charset="0"/>
            </a:endParaRPr>
          </a:p>
          <a:p>
            <a:pPr eaLnBrk="1" hangingPunct="1">
              <a:spcAft>
                <a:spcPts val="240"/>
              </a:spcAft>
              <a:defRPr/>
            </a:pPr>
            <a:r>
              <a:rPr lang="da-DK" sz="900" noProof="1">
                <a:latin typeface="Arial" panose="020B0604020202020204" pitchFamily="34" charset="0"/>
                <a:cs typeface="Arial" panose="020B0604020202020204" pitchFamily="34" charset="0"/>
              </a:rPr>
              <a:t>Alternativt kan </a:t>
            </a:r>
            <a:br>
              <a:rPr lang="da-DK" sz="900" noProof="1">
                <a:latin typeface="Arial" panose="020B0604020202020204" pitchFamily="34" charset="0"/>
                <a:cs typeface="Arial" panose="020B0604020202020204" pitchFamily="34" charset="0"/>
              </a:rPr>
            </a:br>
            <a:r>
              <a:rPr lang="da-DK" sz="900" b="1" noProof="1">
                <a:latin typeface="Arial" panose="020B0604020202020204" pitchFamily="34" charset="0"/>
                <a:cs typeface="Arial" panose="020B0604020202020204" pitchFamily="34" charset="0"/>
              </a:rPr>
              <a:t>Forøg</a:t>
            </a:r>
            <a:r>
              <a:rPr lang="da-DK" sz="900" baseline="0" noProof="1">
                <a:latin typeface="Arial" panose="020B0604020202020204" pitchFamily="34" charset="0"/>
                <a:cs typeface="Arial" panose="020B0604020202020204" pitchFamily="34" charset="0"/>
              </a:rPr>
              <a:t> og </a:t>
            </a:r>
            <a:r>
              <a:rPr lang="da-DK" sz="900" b="1" baseline="0" noProof="1">
                <a:latin typeface="Arial" panose="020B0604020202020204" pitchFamily="34" charset="0"/>
                <a:cs typeface="Arial" panose="020B0604020202020204" pitchFamily="34" charset="0"/>
              </a:rPr>
              <a:t>Formindsk </a:t>
            </a:r>
            <a:r>
              <a:rPr lang="da-DK" sz="900" baseline="0" noProof="1">
                <a:latin typeface="Arial" panose="020B0604020202020204" pitchFamily="34" charset="0"/>
                <a:cs typeface="Arial" panose="020B0604020202020204" pitchFamily="34" charset="0"/>
              </a:rPr>
              <a:t>listeniveau bruges</a:t>
            </a:r>
            <a:endParaRPr lang="da-DK" sz="900" noProof="1">
              <a:latin typeface="Arial" panose="020B0604020202020204" pitchFamily="34" charset="0"/>
              <a:cs typeface="Arial" panose="020B0604020202020204" pitchFamily="34" charset="0"/>
            </a:endParaRPr>
          </a:p>
          <a:p>
            <a:pPr eaLnBrk="1" hangingPunct="1">
              <a:spcAft>
                <a:spcPts val="240"/>
              </a:spcAft>
              <a:defRPr/>
            </a:pPr>
            <a:endParaRPr lang="da-DK" sz="700" noProof="1">
              <a:latin typeface="Arial" panose="020B0604020202020204" pitchFamily="34" charset="0"/>
              <a:cs typeface="Arial" panose="020B0604020202020204" pitchFamily="34" charset="0"/>
            </a:endParaRPr>
          </a:p>
        </p:txBody>
      </p:sp>
      <p:sp>
        <p:nvSpPr>
          <p:cNvPr id="17" name="Title 1"/>
          <p:cNvSpPr txBox="1">
            <a:spLocks/>
          </p:cNvSpPr>
          <p:nvPr userDrawn="1"/>
        </p:nvSpPr>
        <p:spPr>
          <a:xfrm>
            <a:off x="837083" y="549275"/>
            <a:ext cx="10516717" cy="695819"/>
          </a:xfrm>
          <a:prstGeom prst="rect">
            <a:avLst/>
          </a:prstGeom>
        </p:spPr>
        <p:txBody>
          <a:bodyPr vert="horz" lIns="0" tIns="0" rIns="0" bIns="0" rtlCol="0" anchor="t" anchorCtr="0">
            <a:normAutofit/>
          </a:bodyPr>
          <a:lstStyle>
            <a:lvl1pPr algn="l" defTabSz="685800" rtl="0" eaLnBrk="1" latinLnBrk="0" hangingPunct="1">
              <a:lnSpc>
                <a:spcPct val="90000"/>
              </a:lnSpc>
              <a:spcBef>
                <a:spcPct val="0"/>
              </a:spcBef>
              <a:buNone/>
              <a:defRPr sz="2600" b="1" kern="1200" baseline="0">
                <a:solidFill>
                  <a:schemeClr val="accent1"/>
                </a:solidFill>
                <a:latin typeface="+mj-lt"/>
                <a:ea typeface="+mj-ea"/>
                <a:cs typeface="+mj-cs"/>
              </a:defRPr>
            </a:lvl1pPr>
          </a:lstStyle>
          <a:p>
            <a:r>
              <a:rPr lang="da-DK" sz="3200" dirty="0">
                <a:solidFill>
                  <a:schemeClr val="tx1"/>
                </a:solidFill>
                <a:latin typeface="Arial" panose="020B0604020202020204" pitchFamily="34" charset="0"/>
                <a:cs typeface="Arial" panose="020B0604020202020204" pitchFamily="34" charset="0"/>
              </a:rPr>
              <a:t>Brugerguide - Slet før anvendelse</a:t>
            </a:r>
          </a:p>
        </p:txBody>
      </p:sp>
      <p:sp>
        <p:nvSpPr>
          <p:cNvPr id="14" name="AutoShape 4"/>
          <p:cNvSpPr>
            <a:spLocks/>
          </p:cNvSpPr>
          <p:nvPr userDrawn="1"/>
        </p:nvSpPr>
        <p:spPr bwMode="gray">
          <a:xfrm>
            <a:off x="7401530" y="3572293"/>
            <a:ext cx="2463605" cy="113364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Hjælpelinjer</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For at se hjælpelinjer</a:t>
            </a:r>
          </a:p>
          <a:p>
            <a:pPr eaLnBrk="1" fontAlgn="auto"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1.</a:t>
            </a:r>
            <a:r>
              <a:rPr lang="da-DK" sz="900" noProof="1">
                <a:solidFill>
                  <a:schemeClr val="tx1"/>
                </a:solidFill>
                <a:latin typeface="Arial" panose="020B0604020202020204" pitchFamily="34" charset="0"/>
                <a:cs typeface="Arial" panose="020B0604020202020204" pitchFamily="34" charset="0"/>
              </a:rPr>
              <a:t> Klik på fanen </a:t>
            </a:r>
            <a:r>
              <a:rPr lang="da-DK" sz="900" b="1" noProof="1">
                <a:solidFill>
                  <a:schemeClr val="tx1"/>
                </a:solidFill>
                <a:latin typeface="Arial" panose="020B0604020202020204" pitchFamily="34" charset="0"/>
                <a:cs typeface="Arial" panose="020B0604020202020204" pitchFamily="34" charset="0"/>
              </a:rPr>
              <a:t>Vis </a:t>
            </a:r>
            <a:r>
              <a:rPr lang="da-DK" sz="900" b="0" noProof="1">
                <a:solidFill>
                  <a:schemeClr val="tx1"/>
                </a:solidFill>
                <a:latin typeface="Arial" panose="020B0604020202020204" pitchFamily="34" charset="0"/>
                <a:cs typeface="Arial" panose="020B0604020202020204" pitchFamily="34" charset="0"/>
              </a:rPr>
              <a:t>og</a:t>
            </a:r>
            <a:r>
              <a:rPr lang="da-DK" sz="900" b="1"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sæt hak ved</a:t>
            </a:r>
            <a:r>
              <a:rPr lang="da-DK" sz="900" b="0" baseline="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Hjælpelinjer</a:t>
            </a:r>
          </a:p>
          <a:p>
            <a:pPr eaLnBrk="1" hangingPunct="1">
              <a:spcBef>
                <a:spcPts val="0"/>
              </a:spcBef>
              <a:spcAft>
                <a:spcPts val="240"/>
              </a:spcAft>
              <a:buFont typeface="+mj-lt"/>
              <a:buNone/>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Tips</a:t>
            </a:r>
            <a:r>
              <a:rPr lang="da-DK" sz="90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Alt + F9 </a:t>
            </a:r>
            <a:r>
              <a:rPr lang="da-DK" sz="900" noProof="1">
                <a:solidFill>
                  <a:schemeClr val="tx1"/>
                </a:solidFill>
                <a:latin typeface="Arial" panose="020B0604020202020204" pitchFamily="34" charset="0"/>
                <a:cs typeface="Arial" panose="020B0604020202020204" pitchFamily="34" charset="0"/>
              </a:rPr>
              <a:t>for hurtig visning af hjælpelinjer</a:t>
            </a:r>
          </a:p>
          <a:p>
            <a:pPr eaLnBrk="1" hangingPunct="1">
              <a:spcBef>
                <a:spcPts val="0"/>
              </a:spcBef>
              <a:spcAft>
                <a:spcPts val="240"/>
              </a:spcAft>
              <a:buFont typeface="+mj-lt"/>
              <a:buNone/>
              <a:defRPr/>
            </a:pPr>
            <a:endParaRPr lang="da-DK" sz="700" noProof="1">
              <a:solidFill>
                <a:schemeClr val="tx1"/>
              </a:solidFill>
              <a:latin typeface="Arial" panose="020B0604020202020204" pitchFamily="34" charset="0"/>
              <a:cs typeface="Arial" panose="020B0604020202020204" pitchFamily="34" charset="0"/>
            </a:endParaRPr>
          </a:p>
        </p:txBody>
      </p:sp>
      <p:sp>
        <p:nvSpPr>
          <p:cNvPr id="15" name="Text Box 48"/>
          <p:cNvSpPr txBox="1">
            <a:spLocks noChangeArrowheads="1"/>
          </p:cNvSpPr>
          <p:nvPr userDrawn="1"/>
        </p:nvSpPr>
        <p:spPr bwMode="auto">
          <a:xfrm>
            <a:off x="7401531" y="1840105"/>
            <a:ext cx="246360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For at justere sidenummerering, </a:t>
            </a:r>
            <a:br>
              <a:rPr lang="da-DK" sz="1000" b="1" noProof="1">
                <a:solidFill>
                  <a:schemeClr val="tx1"/>
                </a:solidFill>
                <a:latin typeface="Arial" panose="020B0604020202020204" pitchFamily="34" charset="0"/>
                <a:cs typeface="Arial" panose="020B0604020202020204" pitchFamily="34" charset="0"/>
              </a:rPr>
            </a:br>
            <a:r>
              <a:rPr lang="da-DK" sz="1000" b="1" noProof="1">
                <a:solidFill>
                  <a:schemeClr val="tx1"/>
                </a:solidFill>
                <a:latin typeface="Arial" panose="020B0604020202020204" pitchFamily="34" charset="0"/>
                <a:cs typeface="Arial" panose="020B0604020202020204" pitchFamily="34" charset="0"/>
              </a:rPr>
              <a:t>dato og sidefod</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Indsæt</a:t>
            </a:r>
            <a:r>
              <a:rPr lang="da-DK" altLang="da-DK" sz="900" strike="noStrike" noProof="1">
                <a:solidFill>
                  <a:schemeClr val="tx1"/>
                </a:solidFill>
                <a:latin typeface="Arial" panose="020B0604020202020204" pitchFamily="34" charset="0"/>
                <a:cs typeface="Arial" panose="020B0604020202020204" pitchFamily="34" charset="0"/>
              </a:rPr>
              <a:t> </a:t>
            </a:r>
            <a:endParaRPr lang="da-DK" altLang="da-DK" sz="900" strike="sngStrike"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Sidehoved og Sidefod</a:t>
            </a:r>
            <a:br>
              <a:rPr lang="da-DK" altLang="da-DK" sz="900" b="1"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(indtast evt. tekst i sidefod)</a:t>
            </a:r>
          </a:p>
          <a:p>
            <a:pPr eaLnBrk="1" hangingPunct="1">
              <a:spcAft>
                <a:spcPts val="24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sz="900" noProof="1">
                <a:solidFill>
                  <a:schemeClr val="tx1"/>
                </a:solidFill>
                <a:latin typeface="Arial" panose="020B0604020202020204" pitchFamily="34" charset="0"/>
                <a:cs typeface="Arial" panose="020B0604020202020204" pitchFamily="34" charset="0"/>
              </a:rPr>
              <a:t>Vælg </a:t>
            </a:r>
            <a:r>
              <a:rPr lang="da-DK" sz="900" b="1" noProof="1">
                <a:solidFill>
                  <a:schemeClr val="tx1"/>
                </a:solidFill>
                <a:latin typeface="Arial" panose="020B0604020202020204" pitchFamily="34" charset="0"/>
                <a:cs typeface="Arial" panose="020B0604020202020204" pitchFamily="34" charset="0"/>
              </a:rPr>
              <a:t>Anvend på alle </a:t>
            </a:r>
            <a:r>
              <a:rPr lang="da-DK" sz="900" noProof="1">
                <a:solidFill>
                  <a:schemeClr val="tx1"/>
                </a:solidFill>
                <a:latin typeface="Arial" panose="020B0604020202020204" pitchFamily="34" charset="0"/>
                <a:cs typeface="Arial" panose="020B0604020202020204" pitchFamily="34" charset="0"/>
              </a:rPr>
              <a:t>eller </a:t>
            </a:r>
            <a:r>
              <a:rPr lang="da-DK" sz="900" b="1" noProof="1">
                <a:solidFill>
                  <a:schemeClr val="tx1"/>
                </a:solidFill>
                <a:latin typeface="Arial" panose="020B0604020202020204" pitchFamily="34" charset="0"/>
                <a:cs typeface="Arial" panose="020B0604020202020204" pitchFamily="34" charset="0"/>
              </a:rPr>
              <a:t>Anvend</a:t>
            </a:r>
            <a:r>
              <a:rPr lang="da-DK" sz="900" noProof="1">
                <a:solidFill>
                  <a:schemeClr val="tx1"/>
                </a:solidFill>
                <a:latin typeface="Arial" panose="020B0604020202020204" pitchFamily="34" charset="0"/>
                <a:cs typeface="Arial" panose="020B0604020202020204" pitchFamily="34" charset="0"/>
              </a:rPr>
              <a:t> hvis det</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kun skal være på et enkelt slide</a:t>
            </a:r>
          </a:p>
          <a:p>
            <a:pPr eaLnBrk="1" hangingPunct="1">
              <a:spcAft>
                <a:spcPts val="240"/>
              </a:spcAft>
              <a:defRPr/>
            </a:pPr>
            <a:endParaRPr lang="da-DK" sz="700" noProof="1">
              <a:solidFill>
                <a:schemeClr val="tx1"/>
              </a:solidFill>
              <a:latin typeface="Arial" panose="020B0604020202020204" pitchFamily="34" charset="0"/>
              <a:cs typeface="Arial" panose="020B0604020202020204" pitchFamily="34" charset="0"/>
            </a:endParaRPr>
          </a:p>
        </p:txBody>
      </p:sp>
      <p:sp>
        <p:nvSpPr>
          <p:cNvPr id="18" name="AutoShape 4"/>
          <p:cNvSpPr>
            <a:spLocks/>
          </p:cNvSpPr>
          <p:nvPr userDrawn="1"/>
        </p:nvSpPr>
        <p:spPr bwMode="gray">
          <a:xfrm>
            <a:off x="4184539" y="1840105"/>
            <a:ext cx="2333140" cy="507831"/>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Indsæt billede</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På slides med billedpladsholder, klik på </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ikonet og vælg </a:t>
            </a:r>
            <a:r>
              <a:rPr lang="da-DK" sz="900" b="1" noProof="1">
                <a:solidFill>
                  <a:schemeClr val="tx1"/>
                </a:solidFill>
                <a:latin typeface="Arial" panose="020B0604020202020204" pitchFamily="34" charset="0"/>
                <a:cs typeface="Arial" panose="020B0604020202020204" pitchFamily="34" charset="0"/>
              </a:rPr>
              <a:t>Indsæt</a:t>
            </a:r>
          </a:p>
        </p:txBody>
      </p:sp>
      <p:sp>
        <p:nvSpPr>
          <p:cNvPr id="22" name="TextBox 12"/>
          <p:cNvSpPr txBox="1">
            <a:spLocks noChangeArrowheads="1"/>
          </p:cNvSpPr>
          <p:nvPr userDrawn="1"/>
        </p:nvSpPr>
        <p:spPr bwMode="auto">
          <a:xfrm>
            <a:off x="4184539" y="2736739"/>
            <a:ext cx="233314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l" eaLnBrk="1" hangingPunct="1">
              <a:spcBef>
                <a:spcPts val="0"/>
              </a:spcBef>
              <a:spcAft>
                <a:spcPts val="600"/>
              </a:spcAft>
              <a:buFontTx/>
              <a:buNone/>
              <a:defRPr/>
            </a:pPr>
            <a:r>
              <a:rPr lang="da-DK" sz="1000" b="1" noProof="1">
                <a:solidFill>
                  <a:schemeClr val="tx1"/>
                </a:solidFill>
                <a:latin typeface="Arial" panose="020B0604020202020204" pitchFamily="34" charset="0"/>
                <a:cs typeface="Arial" panose="020B0604020202020204" pitchFamily="34" charset="0"/>
              </a:rPr>
              <a:t>Beskær billede</a:t>
            </a:r>
          </a:p>
          <a:p>
            <a:pPr algn="l" eaLnBrk="1" hangingPunct="1">
              <a:spcBef>
                <a:spcPts val="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1. </a:t>
            </a:r>
            <a:r>
              <a:rPr lang="da-DK" sz="900" b="0" noProof="1">
                <a:solidFill>
                  <a:schemeClr val="tx1"/>
                </a:solidFill>
                <a:latin typeface="Arial" panose="020B0604020202020204" pitchFamily="34" charset="0"/>
                <a:cs typeface="Arial" panose="020B0604020202020204" pitchFamily="34" charset="0"/>
              </a:rPr>
              <a:t>Klik </a:t>
            </a:r>
            <a:r>
              <a:rPr lang="da-DK" sz="900" b="1" noProof="1">
                <a:solidFill>
                  <a:schemeClr val="tx1"/>
                </a:solidFill>
                <a:latin typeface="Arial" panose="020B0604020202020204" pitchFamily="34" charset="0"/>
                <a:cs typeface="Arial" panose="020B0604020202020204" pitchFamily="34" charset="0"/>
              </a:rPr>
              <a:t>Beskær</a:t>
            </a:r>
            <a:r>
              <a:rPr lang="da-DK" sz="900" b="0" noProof="1">
                <a:solidFill>
                  <a:schemeClr val="tx1"/>
                </a:solidFill>
                <a:latin typeface="Arial" panose="020B0604020202020204" pitchFamily="34" charset="0"/>
                <a:cs typeface="Arial" panose="020B0604020202020204" pitchFamily="34" charset="0"/>
              </a:rPr>
              <a:t> for at ændre</a:t>
            </a:r>
            <a:r>
              <a:rPr lang="da-DK" sz="900" b="0" baseline="0"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billedets fokus/størrelse</a:t>
            </a:r>
            <a:endParaRPr lang="da-DK" altLang="da-DK" sz="900" b="0" noProof="1">
              <a:solidFill>
                <a:schemeClr val="tx1"/>
              </a:solidFill>
              <a:latin typeface="Arial" panose="020B0604020202020204" pitchFamily="34" charset="0"/>
              <a:cs typeface="Arial" panose="020B0604020202020204" pitchFamily="34" charset="0"/>
            </a:endParaRPr>
          </a:p>
          <a:p>
            <a:pPr algn="l" eaLnBrk="1" hangingPunct="1">
              <a:spcBef>
                <a:spcPct val="0"/>
              </a:spcBef>
              <a:spcAft>
                <a:spcPts val="600"/>
              </a:spcAft>
              <a:buFontTx/>
              <a:buNone/>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strike="noStrike" noProof="1">
                <a:solidFill>
                  <a:schemeClr val="tx1"/>
                </a:solidFill>
                <a:latin typeface="Arial" panose="020B0604020202020204" pitchFamily="34" charset="0"/>
                <a:cs typeface="Arial" panose="020B0604020202020204" pitchFamily="34" charset="0"/>
              </a:rPr>
              <a:t>du trækker</a:t>
            </a:r>
            <a:r>
              <a:rPr lang="da-DK" altLang="da-DK" sz="900" b="0" noProof="1">
                <a:solidFill>
                  <a:schemeClr val="tx1"/>
                </a:solidFill>
                <a:latin typeface="Arial" panose="020B0604020202020204" pitchFamily="34" charset="0"/>
                <a:cs typeface="Arial" panose="020B0604020202020204" pitchFamily="34" charset="0"/>
              </a:rPr>
              <a:t> i billedets hjørner</a:t>
            </a:r>
          </a:p>
          <a:p>
            <a:pPr algn="l" eaLnBrk="1" fontAlgn="auto" hangingPunct="1">
              <a:spcBef>
                <a:spcPts val="60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Tips</a:t>
            </a:r>
            <a:r>
              <a:rPr lang="da-DK" sz="900" b="0" noProof="1">
                <a:solidFill>
                  <a:schemeClr val="tx1"/>
                </a:solidFill>
                <a:latin typeface="Arial" panose="020B0604020202020204" pitchFamily="34" charset="0"/>
                <a:cs typeface="Arial" panose="020B0604020202020204" pitchFamily="34" charset="0"/>
              </a:rPr>
              <a:t>: Hvis du sletter billedet og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indsætter et nyt, kan billedet lægge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sig foran tekst og grafik. Hvis dette sker,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højreklik på billedet og vælg </a:t>
            </a:r>
            <a:r>
              <a:rPr lang="da-DK" sz="900" b="1" noProof="1">
                <a:solidFill>
                  <a:schemeClr val="tx1"/>
                </a:solidFill>
                <a:latin typeface="Arial" panose="020B0604020202020204" pitchFamily="34" charset="0"/>
                <a:cs typeface="Arial" panose="020B0604020202020204" pitchFamily="34" charset="0"/>
              </a:rPr>
              <a:t>Placer bagest</a:t>
            </a:r>
            <a:endParaRPr lang="da-DK" altLang="da-DK" sz="900" b="0" noProof="1">
              <a:solidFill>
                <a:schemeClr val="tx1"/>
              </a:solidFill>
              <a:latin typeface="Arial" panose="020B0604020202020204" pitchFamily="34" charset="0"/>
              <a:cs typeface="Arial" panose="020B0604020202020204" pitchFamily="34" charset="0"/>
            </a:endParaRPr>
          </a:p>
        </p:txBody>
      </p:sp>
      <p:sp>
        <p:nvSpPr>
          <p:cNvPr id="12" name="Text Box 48"/>
          <p:cNvSpPr txBox="1">
            <a:spLocks noChangeArrowheads="1"/>
          </p:cNvSpPr>
          <p:nvPr userDrawn="1"/>
        </p:nvSpPr>
        <p:spPr bwMode="auto">
          <a:xfrm>
            <a:off x="837083" y="3578989"/>
            <a:ext cx="246360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Brug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b="1" strike="sngStrike"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Klik på menupunktet </a:t>
            </a:r>
            <a:r>
              <a:rPr lang="da-DK" altLang="da-DK" sz="900" b="1" baseline="0" noProof="1">
                <a:solidFill>
                  <a:schemeClr val="tx1"/>
                </a:solidFill>
                <a:latin typeface="Arial" panose="020B0604020202020204" pitchFamily="34" charset="0"/>
                <a:cs typeface="Arial" panose="020B0604020202020204" pitchFamily="34" charset="0"/>
              </a:rPr>
              <a:t>Nyt Slide </a:t>
            </a:r>
            <a:r>
              <a:rPr lang="da-DK" altLang="da-DK" sz="900" noProof="1">
                <a:solidFill>
                  <a:schemeClr val="tx1"/>
                </a:solidFill>
                <a:latin typeface="Arial" panose="020B0604020202020204" pitchFamily="34" charset="0"/>
                <a:cs typeface="Arial" panose="020B0604020202020204" pitchFamily="34" charset="0"/>
              </a:rPr>
              <a:t>for </a:t>
            </a:r>
            <a:br>
              <a:rPr lang="da-DK" altLang="da-DK" sz="900" noProof="1">
                <a:solidFill>
                  <a:schemeClr val="tx1"/>
                </a:solidFill>
                <a:latin typeface="Arial" panose="020B0604020202020204" pitchFamily="34" charset="0"/>
                <a:cs typeface="Arial" panose="020B0604020202020204" pitchFamily="34" charset="0"/>
              </a:rPr>
            </a:br>
            <a:r>
              <a:rPr lang="da-DK" altLang="da-DK" sz="900" noProof="1">
                <a:solidFill>
                  <a:schemeClr val="tx1"/>
                </a:solidFill>
                <a:latin typeface="Arial" panose="020B0604020202020204" pitchFamily="34" charset="0"/>
                <a:cs typeface="Arial" panose="020B0604020202020204" pitchFamily="34" charset="0"/>
              </a:rPr>
              <a:t>at</a:t>
            </a:r>
            <a:r>
              <a:rPr lang="da-DK" altLang="da-DK" sz="900" baseline="0" noProof="1">
                <a:solidFill>
                  <a:schemeClr val="tx1"/>
                </a:solidFill>
                <a:latin typeface="Arial" panose="020B0604020202020204" pitchFamily="34" charset="0"/>
                <a:cs typeface="Arial" panose="020B0604020202020204" pitchFamily="34" charset="0"/>
              </a:rPr>
              <a:t> indsætte nyt slide</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aseline="0" noProof="1">
                <a:solidFill>
                  <a:schemeClr val="tx1"/>
                </a:solidFill>
                <a:latin typeface="Arial" panose="020B0604020202020204" pitchFamily="34" charset="0"/>
                <a:cs typeface="Arial" panose="020B0604020202020204" pitchFamily="34" charset="0"/>
              </a:rPr>
              <a:t> for at ændre dit </a:t>
            </a:r>
            <a:br>
              <a:rPr lang="da-DK" altLang="da-DK" sz="900" baseline="0" noProof="1">
                <a:solidFill>
                  <a:schemeClr val="tx1"/>
                </a:solidFill>
                <a:latin typeface="Arial" panose="020B0604020202020204" pitchFamily="34" charset="0"/>
                <a:cs typeface="Arial" panose="020B0604020202020204" pitchFamily="34" charset="0"/>
              </a:rPr>
            </a:br>
            <a:r>
              <a:rPr lang="da-DK" altLang="da-DK" sz="900" baseline="0" noProof="1">
                <a:solidFill>
                  <a:schemeClr val="tx1"/>
                </a:solidFill>
                <a:latin typeface="Arial" panose="020B0604020202020204" pitchFamily="34" charset="0"/>
                <a:cs typeface="Arial" panose="020B0604020202020204" pitchFamily="34" charset="0"/>
              </a:rPr>
              <a:t>nuværende layout til et alternativt</a:t>
            </a:r>
            <a:endParaRPr lang="da-DK" sz="900" b="1" noProof="1">
              <a:solidFill>
                <a:schemeClr val="tx1"/>
              </a:solidFill>
              <a:latin typeface="Arial" panose="020B0604020202020204" pitchFamily="34" charset="0"/>
              <a:cs typeface="Arial" panose="020B0604020202020204" pitchFamily="34" charset="0"/>
            </a:endParaRPr>
          </a:p>
        </p:txBody>
      </p:sp>
      <p:sp>
        <p:nvSpPr>
          <p:cNvPr id="27" name="AutoShape 4"/>
          <p:cNvSpPr>
            <a:spLocks/>
          </p:cNvSpPr>
          <p:nvPr userDrawn="1"/>
        </p:nvSpPr>
        <p:spPr bwMode="gray">
          <a:xfrm>
            <a:off x="843962" y="5020343"/>
            <a:ext cx="2333140" cy="86177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a:t>
            </a:r>
            <a:r>
              <a:rPr lang="da-DK" altLang="da-DK" sz="900" noProof="1">
                <a:solidFill>
                  <a:schemeClr val="tx1"/>
                </a:solidFill>
                <a:latin typeface="Arial" panose="020B0604020202020204" pitchFamily="34" charset="0"/>
                <a:cs typeface="Arial" panose="020B0604020202020204" pitchFamily="34" charset="0"/>
              </a:rPr>
              <a:t> 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strike="sngStrike" noProof="1">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24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Vælg</a:t>
            </a:r>
            <a:r>
              <a:rPr lang="da-DK" altLang="da-DK" sz="900" baseline="0" noProof="1">
                <a:solidFill>
                  <a:schemeClr val="tx1"/>
                </a:solidFill>
                <a:latin typeface="Arial" panose="020B0604020202020204" pitchFamily="34" charset="0"/>
                <a:cs typeface="Arial" panose="020B0604020202020204" pitchFamily="34" charset="0"/>
              </a:rPr>
              <a:t> </a:t>
            </a:r>
            <a:r>
              <a:rPr lang="da-DK" altLang="da-DK" sz="900" b="1" baseline="0" noProof="1">
                <a:solidFill>
                  <a:schemeClr val="tx1"/>
                </a:solidFill>
                <a:latin typeface="Arial" panose="020B0604020202020204" pitchFamily="34" charset="0"/>
                <a:cs typeface="Arial" panose="020B0604020202020204" pitchFamily="34" charset="0"/>
              </a:rPr>
              <a:t>Nulstil</a:t>
            </a:r>
            <a:r>
              <a:rPr lang="da-DK" altLang="da-DK" sz="900" b="1"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for at</a:t>
            </a:r>
            <a:r>
              <a:rPr lang="da-DK" altLang="da-DK" sz="900" baseline="0" noProof="1">
                <a:solidFill>
                  <a:schemeClr val="tx1"/>
                </a:solidFill>
                <a:latin typeface="Arial" panose="020B0604020202020204" pitchFamily="34" charset="0"/>
                <a:cs typeface="Arial" panose="020B0604020202020204" pitchFamily="34" charset="0"/>
              </a:rPr>
              <a:t> nulstille </a:t>
            </a:r>
            <a:r>
              <a:rPr lang="da-DK" sz="900" baseline="0" noProof="1">
                <a:solidFill>
                  <a:schemeClr val="tx1"/>
                </a:solidFill>
                <a:latin typeface="Arial" panose="020B0604020202020204" pitchFamily="34" charset="0"/>
                <a:cs typeface="Arial" panose="020B0604020202020204" pitchFamily="34" charset="0"/>
              </a:rPr>
              <a:t>placering, størrelse og formatering af pladsholdere til layoutets oprindelige design </a:t>
            </a:r>
            <a:endParaRPr lang="da-DK" sz="900" b="1" noProof="1">
              <a:solidFill>
                <a:schemeClr val="tx1"/>
              </a:solidFill>
              <a:latin typeface="Arial" panose="020B0604020202020204" pitchFamily="34" charset="0"/>
              <a:cs typeface="Arial" panose="020B0604020202020204" pitchFamily="34" charset="0"/>
            </a:endParaRPr>
          </a:p>
        </p:txBody>
      </p:sp>
      <p:sp>
        <p:nvSpPr>
          <p:cNvPr id="5" name="Rectangle 2"/>
          <p:cNvSpPr>
            <a:spLocks noChangeArrowheads="1"/>
          </p:cNvSpPr>
          <p:nvPr userDrawn="1"/>
        </p:nvSpPr>
        <p:spPr bwMode="auto">
          <a:xfrm>
            <a:off x="6170613" y="466791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dirty="0"/>
          </a:p>
        </p:txBody>
      </p:sp>
      <p:sp>
        <p:nvSpPr>
          <p:cNvPr id="6" name="Rectangle 4"/>
          <p:cNvSpPr>
            <a:spLocks noChangeArrowheads="1"/>
          </p:cNvSpPr>
          <p:nvPr userDrawn="1"/>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dirty="0"/>
          </a:p>
        </p:txBody>
      </p:sp>
      <p:sp>
        <p:nvSpPr>
          <p:cNvPr id="7" name="Rectangle 6"/>
          <p:cNvSpPr>
            <a:spLocks noChangeArrowheads="1"/>
          </p:cNvSpPr>
          <p:nvPr userDrawn="1"/>
        </p:nvSpPr>
        <p:spPr bwMode="auto">
          <a:xfrm>
            <a:off x="4202545" y="571737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dirty="0"/>
          </a:p>
        </p:txBody>
      </p:sp>
      <p:pic>
        <p:nvPicPr>
          <p:cNvPr id="26" name="Billede 25"/>
          <p:cNvPicPr>
            <a:picLocks noChangeAspect="1"/>
          </p:cNvPicPr>
          <p:nvPr userDrawn="1"/>
        </p:nvPicPr>
        <p:blipFill>
          <a:blip r:embed="rId2"/>
          <a:stretch>
            <a:fillRect/>
          </a:stretch>
        </p:blipFill>
        <p:spPr>
          <a:xfrm>
            <a:off x="3078615" y="3064798"/>
            <a:ext cx="549328" cy="285228"/>
          </a:xfrm>
          <a:prstGeom prst="rect">
            <a:avLst/>
          </a:prstGeom>
        </p:spPr>
      </p:pic>
      <p:pic>
        <p:nvPicPr>
          <p:cNvPr id="29" name="Billede 28"/>
          <p:cNvPicPr>
            <a:picLocks noChangeAspect="1"/>
          </p:cNvPicPr>
          <p:nvPr userDrawn="1"/>
        </p:nvPicPr>
        <p:blipFill>
          <a:blip r:embed="rId3"/>
          <a:stretch>
            <a:fillRect/>
          </a:stretch>
        </p:blipFill>
        <p:spPr>
          <a:xfrm>
            <a:off x="6306575" y="2912438"/>
            <a:ext cx="337400" cy="321707"/>
          </a:xfrm>
          <a:prstGeom prst="rect">
            <a:avLst/>
          </a:prstGeom>
        </p:spPr>
      </p:pic>
      <p:pic>
        <p:nvPicPr>
          <p:cNvPr id="30" name="Billede 29"/>
          <p:cNvPicPr>
            <a:picLocks noChangeAspect="1"/>
          </p:cNvPicPr>
          <p:nvPr userDrawn="1"/>
        </p:nvPicPr>
        <p:blipFill rotWithShape="1">
          <a:blip r:embed="rId4"/>
          <a:srcRect l="2931" r="60888"/>
          <a:stretch/>
        </p:blipFill>
        <p:spPr>
          <a:xfrm>
            <a:off x="3078615" y="3819276"/>
            <a:ext cx="363713" cy="647461"/>
          </a:xfrm>
          <a:prstGeom prst="rect">
            <a:avLst/>
          </a:prstGeom>
        </p:spPr>
      </p:pic>
      <p:pic>
        <p:nvPicPr>
          <p:cNvPr id="31" name="Picture 4"/>
          <p:cNvPicPr>
            <a:picLocks noChangeAspect="1"/>
          </p:cNvPicPr>
          <p:nvPr userDrawn="1"/>
        </p:nvPicPr>
        <p:blipFill>
          <a:blip r:embed="rId5"/>
          <a:stretch>
            <a:fillRect/>
          </a:stretch>
        </p:blipFill>
        <p:spPr>
          <a:xfrm>
            <a:off x="6306575" y="2032669"/>
            <a:ext cx="262151" cy="256054"/>
          </a:xfrm>
          <a:prstGeom prst="rect">
            <a:avLst/>
          </a:prstGeom>
        </p:spPr>
      </p:pic>
      <p:pic>
        <p:nvPicPr>
          <p:cNvPr id="32" name="Billede 31"/>
          <p:cNvPicPr>
            <a:picLocks noChangeAspect="1"/>
          </p:cNvPicPr>
          <p:nvPr userDrawn="1"/>
        </p:nvPicPr>
        <p:blipFill>
          <a:blip r:embed="rId6"/>
          <a:stretch>
            <a:fillRect/>
          </a:stretch>
        </p:blipFill>
        <p:spPr>
          <a:xfrm>
            <a:off x="3078615" y="4502402"/>
            <a:ext cx="612361" cy="197840"/>
          </a:xfrm>
          <a:prstGeom prst="rect">
            <a:avLst/>
          </a:prstGeom>
        </p:spPr>
      </p:pic>
      <p:pic>
        <p:nvPicPr>
          <p:cNvPr id="33" name="Billede 32"/>
          <p:cNvPicPr>
            <a:picLocks noChangeAspect="1"/>
          </p:cNvPicPr>
          <p:nvPr userDrawn="1"/>
        </p:nvPicPr>
        <p:blipFill>
          <a:blip r:embed="rId7"/>
          <a:stretch>
            <a:fillRect/>
          </a:stretch>
        </p:blipFill>
        <p:spPr>
          <a:xfrm>
            <a:off x="3078615" y="5546139"/>
            <a:ext cx="547241" cy="197798"/>
          </a:xfrm>
          <a:prstGeom prst="rect">
            <a:avLst/>
          </a:prstGeom>
        </p:spPr>
      </p:pic>
      <p:pic>
        <p:nvPicPr>
          <p:cNvPr id="34" name="Billede 33"/>
          <p:cNvPicPr>
            <a:picLocks noChangeAspect="1"/>
          </p:cNvPicPr>
          <p:nvPr userDrawn="1"/>
        </p:nvPicPr>
        <p:blipFill>
          <a:blip r:embed="rId8"/>
          <a:stretch>
            <a:fillRect/>
          </a:stretch>
        </p:blipFill>
        <p:spPr>
          <a:xfrm>
            <a:off x="6297791" y="3356020"/>
            <a:ext cx="359695" cy="335309"/>
          </a:xfrm>
          <a:prstGeom prst="rect">
            <a:avLst/>
          </a:prstGeom>
        </p:spPr>
      </p:pic>
    </p:spTree>
    <p:extLst>
      <p:ext uri="{BB962C8B-B14F-4D97-AF65-F5344CB8AC3E}">
        <p14:creationId xmlns:p14="http://schemas.microsoft.com/office/powerpoint/2010/main" val="68958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Baggrund"/>
          <p:cNvSpPr/>
          <p:nvPr userDrawn="1"/>
        </p:nvSpPr>
        <p:spPr>
          <a:xfrm>
            <a:off x="0" y="0"/>
            <a:ext cx="12192000" cy="5934075"/>
          </a:xfrm>
          <a:prstGeom prst="rect">
            <a:avLst/>
          </a:prstGeom>
          <a:solidFill>
            <a:srgbClr val="00433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el 1"/>
          <p:cNvSpPr>
            <a:spLocks noGrp="1"/>
          </p:cNvSpPr>
          <p:nvPr>
            <p:ph type="title" hasCustomPrompt="1"/>
          </p:nvPr>
        </p:nvSpPr>
        <p:spPr>
          <a:xfrm>
            <a:off x="515938" y="365125"/>
            <a:ext cx="11160125" cy="1325563"/>
          </a:xfrm>
        </p:spPr>
        <p:txBody>
          <a:bodyPr/>
          <a:lstStyle>
            <a:lvl1pPr>
              <a:defRPr>
                <a:solidFill>
                  <a:schemeClr val="bg1"/>
                </a:solidFill>
              </a:defRPr>
            </a:lvl1pPr>
          </a:lstStyle>
          <a:p>
            <a:r>
              <a:rPr lang="da-DK" dirty="0"/>
              <a:t>Agenda</a:t>
            </a:r>
          </a:p>
        </p:txBody>
      </p:sp>
      <p:sp>
        <p:nvSpPr>
          <p:cNvPr id="33" name="Text Placeholder 2"/>
          <p:cNvSpPr>
            <a:spLocks noGrp="1"/>
          </p:cNvSpPr>
          <p:nvPr>
            <p:ph type="body" sz="quarter" idx="18"/>
          </p:nvPr>
        </p:nvSpPr>
        <p:spPr>
          <a:xfrm>
            <a:off x="515938" y="1970294"/>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34" name="Text Placeholder 3"/>
          <p:cNvSpPr>
            <a:spLocks noGrp="1"/>
          </p:cNvSpPr>
          <p:nvPr>
            <p:ph type="body" sz="quarter" idx="19"/>
          </p:nvPr>
        </p:nvSpPr>
        <p:spPr>
          <a:xfrm>
            <a:off x="515938" y="2380365"/>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35" name="Text Placeholder 4"/>
          <p:cNvSpPr>
            <a:spLocks noGrp="1"/>
          </p:cNvSpPr>
          <p:nvPr>
            <p:ph type="body" sz="quarter" idx="20"/>
          </p:nvPr>
        </p:nvSpPr>
        <p:spPr>
          <a:xfrm>
            <a:off x="515938" y="2790436"/>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36" name="Text Placeholder 5"/>
          <p:cNvSpPr>
            <a:spLocks noGrp="1"/>
          </p:cNvSpPr>
          <p:nvPr>
            <p:ph type="body" sz="quarter" idx="21"/>
          </p:nvPr>
        </p:nvSpPr>
        <p:spPr>
          <a:xfrm>
            <a:off x="515938" y="3200507"/>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37" name="Text Placeholder 6"/>
          <p:cNvSpPr>
            <a:spLocks noGrp="1"/>
          </p:cNvSpPr>
          <p:nvPr>
            <p:ph type="body" sz="quarter" idx="22"/>
          </p:nvPr>
        </p:nvSpPr>
        <p:spPr>
          <a:xfrm>
            <a:off x="515938" y="3610578"/>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38" name="Text Placeholder 7"/>
          <p:cNvSpPr>
            <a:spLocks noGrp="1"/>
          </p:cNvSpPr>
          <p:nvPr>
            <p:ph type="body" sz="quarter" idx="23"/>
          </p:nvPr>
        </p:nvSpPr>
        <p:spPr>
          <a:xfrm>
            <a:off x="515938" y="4020649"/>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39" name="Text Placeholder 8"/>
          <p:cNvSpPr>
            <a:spLocks noGrp="1"/>
          </p:cNvSpPr>
          <p:nvPr>
            <p:ph type="body" sz="quarter" idx="24"/>
          </p:nvPr>
        </p:nvSpPr>
        <p:spPr>
          <a:xfrm>
            <a:off x="515938" y="4430720"/>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40" name="Text Placeholder 9"/>
          <p:cNvSpPr>
            <a:spLocks noGrp="1"/>
          </p:cNvSpPr>
          <p:nvPr>
            <p:ph type="body" sz="quarter" idx="52"/>
          </p:nvPr>
        </p:nvSpPr>
        <p:spPr>
          <a:xfrm>
            <a:off x="515938" y="4840794"/>
            <a:ext cx="9715664" cy="356039"/>
          </a:xfrm>
        </p:spPr>
        <p:txBody>
          <a:bodyPr anchor="t" anchorCtr="0">
            <a:noAutofit/>
          </a:bodyPr>
          <a:lstStyle>
            <a:lvl1pPr marL="0" indent="0">
              <a:buNone/>
              <a:defRPr sz="2000" cap="all" baseline="0">
                <a:solidFill>
                  <a:schemeClr val="bg1"/>
                </a:solidFill>
                <a:latin typeface="+mj-lt"/>
              </a:defRPr>
            </a:lvl1pPr>
          </a:lstStyle>
          <a:p>
            <a:pPr lvl="0"/>
            <a:r>
              <a:rPr lang="da-DK"/>
              <a:t>Klik for at redigere teksttypografierne i masteren</a:t>
            </a:r>
          </a:p>
        </p:txBody>
      </p:sp>
      <p:sp>
        <p:nvSpPr>
          <p:cNvPr id="13" name="Pladsholder til dato 12" hidden="1"/>
          <p:cNvSpPr>
            <a:spLocks noGrp="1"/>
          </p:cNvSpPr>
          <p:nvPr>
            <p:ph type="dt" sz="half" idx="53"/>
          </p:nvPr>
        </p:nvSpPr>
        <p:spPr/>
        <p:txBody>
          <a:bodyPr/>
          <a:lstStyle/>
          <a:p>
            <a:r>
              <a:rPr lang="da-DK" dirty="0"/>
              <a:t>2. april 2016</a:t>
            </a:r>
          </a:p>
        </p:txBody>
      </p:sp>
      <p:sp>
        <p:nvSpPr>
          <p:cNvPr id="14" name="Pladsholder til sidefod 13" hidden="1"/>
          <p:cNvSpPr>
            <a:spLocks noGrp="1"/>
          </p:cNvSpPr>
          <p:nvPr>
            <p:ph type="ftr" sz="quarter" idx="54"/>
          </p:nvPr>
        </p:nvSpPr>
        <p:spPr/>
        <p:txBody>
          <a:bodyPr/>
          <a:lstStyle/>
          <a:p>
            <a:r>
              <a:rPr lang="da-DK" dirty="0"/>
              <a:t>Ledelseskonference 2016</a:t>
            </a:r>
          </a:p>
        </p:txBody>
      </p:sp>
      <p:sp>
        <p:nvSpPr>
          <p:cNvPr id="15" name="Pladsholder til slidenummer 14"/>
          <p:cNvSpPr>
            <a:spLocks noGrp="1"/>
          </p:cNvSpPr>
          <p:nvPr>
            <p:ph type="sldNum" sz="quarter" idx="5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5410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masteren</a:t>
            </a:r>
            <a:endParaRPr lang="da-DK"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laceholder 3"/>
          <p:cNvSpPr>
            <a:spLocks noGrp="1"/>
          </p:cNvSpPr>
          <p:nvPr>
            <p:ph type="dt" sz="half" idx="10"/>
          </p:nvPr>
        </p:nvSpPr>
        <p:spPr/>
        <p:txBody>
          <a:bodyPr/>
          <a:lstStyle/>
          <a:p>
            <a:r>
              <a:rPr lang="da-DK" dirty="0"/>
              <a:t>2. april 2016</a:t>
            </a:r>
          </a:p>
        </p:txBody>
      </p:sp>
      <p:sp>
        <p:nvSpPr>
          <p:cNvPr id="5" name="Footer Placeholder 4"/>
          <p:cNvSpPr>
            <a:spLocks noGrp="1"/>
          </p:cNvSpPr>
          <p:nvPr>
            <p:ph type="ftr" sz="quarter" idx="11"/>
          </p:nvPr>
        </p:nvSpPr>
        <p:spPr/>
        <p:txBody>
          <a:bodyPr/>
          <a:lstStyle/>
          <a:p>
            <a:r>
              <a:rPr lang="da-DK" dirty="0"/>
              <a:t>Ledelseskonference 2016</a:t>
            </a:r>
          </a:p>
        </p:txBody>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7140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11" name="Pladsholder til billede 1"/>
          <p:cNvSpPr>
            <a:spLocks noGrp="1"/>
          </p:cNvSpPr>
          <p:nvPr>
            <p:ph type="pic" sz="quarter" idx="13" hasCustomPrompt="1"/>
          </p:nvPr>
        </p:nvSpPr>
        <p:spPr>
          <a:xfrm>
            <a:off x="0" y="0"/>
            <a:ext cx="12192000" cy="5934075"/>
          </a:xfrm>
        </p:spPr>
        <p:txBody>
          <a:bodyPr tIns="612000" anchor="ctr" anchorCtr="0"/>
          <a:lstStyle>
            <a:lvl1pPr marL="0" indent="0" algn="ctr">
              <a:buNone/>
              <a:defRPr sz="1400" baseline="0">
                <a:solidFill>
                  <a:schemeClr val="tx1">
                    <a:lumMod val="50000"/>
                    <a:lumOff val="50000"/>
                  </a:schemeClr>
                </a:solidFill>
              </a:defRPr>
            </a:lvl1pPr>
          </a:lstStyle>
          <a:p>
            <a:r>
              <a:rPr lang="da-DK" dirty="0"/>
              <a:t>Klik på ikonet og indsæt billede</a:t>
            </a:r>
          </a:p>
        </p:txBody>
      </p:sp>
      <p:sp>
        <p:nvSpPr>
          <p:cNvPr id="7" name="Pladsholder til dato 6" hidden="1"/>
          <p:cNvSpPr>
            <a:spLocks noGrp="1"/>
          </p:cNvSpPr>
          <p:nvPr>
            <p:ph type="dt" sz="half" idx="10"/>
          </p:nvPr>
        </p:nvSpPr>
        <p:spPr>
          <a:xfrm>
            <a:off x="838200" y="7118350"/>
            <a:ext cx="2743200" cy="365125"/>
          </a:xfrm>
        </p:spPr>
        <p:txBody>
          <a:bodyPr/>
          <a:lstStyle/>
          <a:p>
            <a:r>
              <a:rPr lang="da-DK" dirty="0"/>
              <a:t>2. april 2016</a:t>
            </a:r>
          </a:p>
        </p:txBody>
      </p:sp>
      <p:sp>
        <p:nvSpPr>
          <p:cNvPr id="8" name="Pladsholder til sidefod 7" hidden="1"/>
          <p:cNvSpPr>
            <a:spLocks noGrp="1"/>
          </p:cNvSpPr>
          <p:nvPr>
            <p:ph type="ftr" sz="quarter" idx="11"/>
          </p:nvPr>
        </p:nvSpPr>
        <p:spPr>
          <a:xfrm>
            <a:off x="4038600" y="7118350"/>
            <a:ext cx="4114800" cy="365125"/>
          </a:xfrm>
        </p:spPr>
        <p:txBody>
          <a:bodyPr/>
          <a:lstStyle/>
          <a:p>
            <a:r>
              <a:rPr lang="da-DK" dirty="0"/>
              <a:t>Ledelseskonference 2016</a:t>
            </a:r>
          </a:p>
        </p:txBody>
      </p:sp>
      <p:sp>
        <p:nvSpPr>
          <p:cNvPr id="9" name="Pladsholder til slidenummer 8" hidden="1"/>
          <p:cNvSpPr>
            <a:spLocks noGrp="1"/>
          </p:cNvSpPr>
          <p:nvPr>
            <p:ph type="sldNum" sz="quarter" idx="12"/>
          </p:nvPr>
        </p:nvSpPr>
        <p:spPr>
          <a:xfrm>
            <a:off x="8610600" y="7118350"/>
            <a:ext cx="2743200" cy="365125"/>
          </a:xfrm>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1939768170"/>
      </p:ext>
    </p:extLst>
  </p:cSld>
  <p:clrMapOvr>
    <a:masterClrMapping/>
  </p:clrMapOvr>
  <p:extLst mod="1">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masteren</a:t>
            </a:r>
            <a:endParaRPr lang="da-DK" dirty="0"/>
          </a:p>
        </p:txBody>
      </p:sp>
      <p:sp>
        <p:nvSpPr>
          <p:cNvPr id="3" name="Content Placeholder 2"/>
          <p:cNvSpPr>
            <a:spLocks noGrp="1"/>
          </p:cNvSpPr>
          <p:nvPr>
            <p:ph sz="half" idx="1"/>
          </p:nvPr>
        </p:nvSpPr>
        <p:spPr>
          <a:xfrm>
            <a:off x="515937" y="1825625"/>
            <a:ext cx="5521325" cy="410845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Content Placeholder 3"/>
          <p:cNvSpPr>
            <a:spLocks noGrp="1"/>
          </p:cNvSpPr>
          <p:nvPr>
            <p:ph sz="half" idx="2"/>
          </p:nvPr>
        </p:nvSpPr>
        <p:spPr>
          <a:xfrm>
            <a:off x="6154738" y="1825625"/>
            <a:ext cx="5521324" cy="410845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Date Placeholder 4"/>
          <p:cNvSpPr>
            <a:spLocks noGrp="1"/>
          </p:cNvSpPr>
          <p:nvPr>
            <p:ph type="dt" sz="half" idx="10"/>
          </p:nvPr>
        </p:nvSpPr>
        <p:spPr/>
        <p:txBody>
          <a:bodyPr/>
          <a:lstStyle/>
          <a:p>
            <a:r>
              <a:rPr lang="da-DK" dirty="0"/>
              <a:t>2. april 2016</a:t>
            </a:r>
          </a:p>
        </p:txBody>
      </p:sp>
      <p:sp>
        <p:nvSpPr>
          <p:cNvPr id="6" name="Footer Placeholder 5"/>
          <p:cNvSpPr>
            <a:spLocks noGrp="1"/>
          </p:cNvSpPr>
          <p:nvPr>
            <p:ph type="ftr" sz="quarter" idx="11"/>
          </p:nvPr>
        </p:nvSpPr>
        <p:spPr/>
        <p:txBody>
          <a:bodyPr/>
          <a:lstStyle/>
          <a:p>
            <a:r>
              <a:rPr lang="da-DK" dirty="0"/>
              <a:t>Ledelseskonference 2016</a:t>
            </a:r>
          </a:p>
        </p:txBody>
      </p:sp>
      <p:sp>
        <p:nvSpPr>
          <p:cNvPr id="7" name="Slide Number Placeholder 6"/>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40034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masteren</a:t>
            </a:r>
            <a:endParaRPr lang="da-DK" dirty="0"/>
          </a:p>
        </p:txBody>
      </p:sp>
      <p:sp>
        <p:nvSpPr>
          <p:cNvPr id="3" name="Content Placeholder 2"/>
          <p:cNvSpPr>
            <a:spLocks noGrp="1"/>
          </p:cNvSpPr>
          <p:nvPr>
            <p:ph sz="half" idx="1"/>
          </p:nvPr>
        </p:nvSpPr>
        <p:spPr>
          <a:xfrm>
            <a:off x="515938" y="1825625"/>
            <a:ext cx="5522400" cy="410845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Picture Placeholder 3"/>
          <p:cNvSpPr>
            <a:spLocks noGrp="1"/>
          </p:cNvSpPr>
          <p:nvPr>
            <p:ph type="pic" sz="quarter" idx="15" hasCustomPrompt="1"/>
          </p:nvPr>
        </p:nvSpPr>
        <p:spPr>
          <a:xfrm>
            <a:off x="6162902" y="1825626"/>
            <a:ext cx="5529600" cy="4108450"/>
          </a:xfrm>
          <a:noFill/>
        </p:spPr>
        <p:txBody>
          <a:bodyPr tIns="684000" anchor="ctr" anchorCtr="0">
            <a:normAutofit/>
          </a:bodyPr>
          <a:lstStyle>
            <a:lvl1pPr marL="0" indent="0" algn="ctr">
              <a:buNone/>
              <a:defRPr sz="1400" b="0">
                <a:solidFill>
                  <a:schemeClr val="tx1">
                    <a:lumMod val="50000"/>
                    <a:lumOff val="50000"/>
                  </a:schemeClr>
                </a:solidFill>
              </a:defRPr>
            </a:lvl1pPr>
          </a:lstStyle>
          <a:p>
            <a:r>
              <a:rPr lang="da-DK" dirty="0"/>
              <a:t>Klik på ikonet og indsæt billede</a:t>
            </a:r>
          </a:p>
        </p:txBody>
      </p:sp>
      <p:sp>
        <p:nvSpPr>
          <p:cNvPr id="5" name="Date Placeholder 4"/>
          <p:cNvSpPr>
            <a:spLocks noGrp="1"/>
          </p:cNvSpPr>
          <p:nvPr>
            <p:ph type="dt" sz="half" idx="10"/>
          </p:nvPr>
        </p:nvSpPr>
        <p:spPr/>
        <p:txBody>
          <a:bodyPr/>
          <a:lstStyle/>
          <a:p>
            <a:r>
              <a:rPr lang="da-DK" dirty="0"/>
              <a:t>2. april 2016</a:t>
            </a:r>
          </a:p>
        </p:txBody>
      </p:sp>
      <p:sp>
        <p:nvSpPr>
          <p:cNvPr id="6" name="Footer Placeholder 5"/>
          <p:cNvSpPr>
            <a:spLocks noGrp="1"/>
          </p:cNvSpPr>
          <p:nvPr>
            <p:ph type="ftr" sz="quarter" idx="11"/>
          </p:nvPr>
        </p:nvSpPr>
        <p:spPr/>
        <p:txBody>
          <a:bodyPr/>
          <a:lstStyle/>
          <a:p>
            <a:r>
              <a:rPr lang="da-DK" dirty="0"/>
              <a:t>Ledelseskonference 2016</a:t>
            </a:r>
          </a:p>
        </p:txBody>
      </p:sp>
      <p:sp>
        <p:nvSpPr>
          <p:cNvPr id="7" name="Slide Number Placeholder 6"/>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64610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 og smalt billede">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515938" y="1825625"/>
            <a:ext cx="8393003" cy="288000"/>
          </a:xfrm>
        </p:spPr>
        <p:txBody>
          <a:bodyPr>
            <a:noAutofit/>
          </a:bodyPr>
          <a:lstStyle>
            <a:lvl1pPr marL="0" indent="0" algn="l">
              <a:buNone/>
              <a:defRPr sz="2000" spc="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indhold 3"/>
          <p:cNvSpPr>
            <a:spLocks noGrp="1"/>
          </p:cNvSpPr>
          <p:nvPr>
            <p:ph sz="quarter" idx="12"/>
          </p:nvPr>
        </p:nvSpPr>
        <p:spPr>
          <a:xfrm>
            <a:off x="515937" y="2543175"/>
            <a:ext cx="8393003" cy="33909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icture Placeholder 4"/>
          <p:cNvSpPr>
            <a:spLocks noGrp="1"/>
          </p:cNvSpPr>
          <p:nvPr>
            <p:ph type="pic" sz="quarter" idx="11" hasCustomPrompt="1"/>
          </p:nvPr>
        </p:nvSpPr>
        <p:spPr>
          <a:xfrm>
            <a:off x="8981440" y="1"/>
            <a:ext cx="3210560" cy="6857999"/>
          </a:xfrm>
          <a:solidFill>
            <a:schemeClr val="bg1"/>
          </a:solidFill>
          <a:ln>
            <a:noFill/>
          </a:ln>
        </p:spPr>
        <p:txBody>
          <a:bodyPr tIns="720000" anchor="ctr" anchorCtr="0"/>
          <a:lstStyle>
            <a:lvl1pPr marL="0" indent="0" algn="ctr">
              <a:buNone/>
              <a:defRPr sz="1400" b="0">
                <a:solidFill>
                  <a:schemeClr val="tx1">
                    <a:lumMod val="50000"/>
                    <a:lumOff val="50000"/>
                  </a:schemeClr>
                </a:solidFill>
                <a:latin typeface="+mj-lt"/>
              </a:defRPr>
            </a:lvl1pPr>
          </a:lstStyle>
          <a:p>
            <a:r>
              <a:rPr lang="da-DK" dirty="0"/>
              <a:t>Klik på ikonet og indsæt billede</a:t>
            </a:r>
          </a:p>
        </p:txBody>
      </p:sp>
      <p:sp>
        <p:nvSpPr>
          <p:cNvPr id="3" name="Titel 2"/>
          <p:cNvSpPr>
            <a:spLocks noGrp="1"/>
          </p:cNvSpPr>
          <p:nvPr>
            <p:ph type="title"/>
          </p:nvPr>
        </p:nvSpPr>
        <p:spPr/>
        <p:txBody>
          <a:bodyPr/>
          <a:lstStyle/>
          <a:p>
            <a:r>
              <a:rPr lang="da-DK"/>
              <a:t>Klik for at redigere i masteren</a:t>
            </a:r>
            <a:endParaRPr lang="da-DK" dirty="0"/>
          </a:p>
        </p:txBody>
      </p:sp>
    </p:spTree>
    <p:extLst>
      <p:ext uri="{BB962C8B-B14F-4D97-AF65-F5344CB8AC3E}">
        <p14:creationId xmlns:p14="http://schemas.microsoft.com/office/powerpoint/2010/main" val="102282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ker">
    <p:spTree>
      <p:nvGrpSpPr>
        <p:cNvPr id="1" name=""/>
        <p:cNvGrpSpPr/>
        <p:nvPr/>
      </p:nvGrpSpPr>
      <p:grpSpPr>
        <a:xfrm>
          <a:off x="0" y="0"/>
          <a:ext cx="0" cy="0"/>
          <a:chOff x="0" y="0"/>
          <a:chExt cx="0" cy="0"/>
        </a:xfrm>
      </p:grpSpPr>
      <p:sp>
        <p:nvSpPr>
          <p:cNvPr id="7" name="Rektangel 6"/>
          <p:cNvSpPr/>
          <p:nvPr userDrawn="1"/>
        </p:nvSpPr>
        <p:spPr>
          <a:xfrm>
            <a:off x="0" y="0"/>
            <a:ext cx="12192000" cy="6858000"/>
          </a:xfrm>
          <a:prstGeom prst="rect">
            <a:avLst/>
          </a:prstGeom>
          <a:solidFill>
            <a:srgbClr val="00433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515937" y="1825624"/>
            <a:ext cx="11160125" cy="2746375"/>
          </a:xfrm>
        </p:spPr>
        <p:txBody>
          <a:bodyPr anchor="b"/>
          <a:lstStyle>
            <a:lvl1pPr>
              <a:defRPr sz="6000">
                <a:solidFill>
                  <a:schemeClr val="bg1"/>
                </a:solidFill>
              </a:defRPr>
            </a:lvl1pPr>
          </a:lstStyle>
          <a:p>
            <a:r>
              <a:rPr lang="da-DK"/>
              <a:t>Klik for at redigere i masteren</a:t>
            </a:r>
            <a:endParaRPr lang="da-DK" dirty="0"/>
          </a:p>
        </p:txBody>
      </p:sp>
      <p:sp>
        <p:nvSpPr>
          <p:cNvPr id="4" name="Date Placeholder 3" hidden="1"/>
          <p:cNvSpPr>
            <a:spLocks noGrp="1"/>
          </p:cNvSpPr>
          <p:nvPr>
            <p:ph type="dt" sz="half" idx="10"/>
          </p:nvPr>
        </p:nvSpPr>
        <p:spPr>
          <a:xfrm>
            <a:off x="838200" y="7259027"/>
            <a:ext cx="2743200" cy="365125"/>
          </a:xfrm>
        </p:spPr>
        <p:txBody>
          <a:bodyPr/>
          <a:lstStyle>
            <a:lvl1pPr>
              <a:defRPr>
                <a:solidFill>
                  <a:schemeClr val="bg1">
                    <a:lumMod val="75000"/>
                  </a:schemeClr>
                </a:solidFill>
              </a:defRPr>
            </a:lvl1pPr>
          </a:lstStyle>
          <a:p>
            <a:r>
              <a:rPr lang="da-DK" dirty="0"/>
              <a:t>2. april 2016</a:t>
            </a:r>
          </a:p>
        </p:txBody>
      </p:sp>
      <p:sp>
        <p:nvSpPr>
          <p:cNvPr id="5" name="Footer Placeholder 4" hidden="1"/>
          <p:cNvSpPr>
            <a:spLocks noGrp="1"/>
          </p:cNvSpPr>
          <p:nvPr>
            <p:ph type="ftr" sz="quarter" idx="11"/>
          </p:nvPr>
        </p:nvSpPr>
        <p:spPr>
          <a:xfrm>
            <a:off x="4038600" y="7259027"/>
            <a:ext cx="4114800" cy="365125"/>
          </a:xfrm>
        </p:spPr>
        <p:txBody>
          <a:bodyPr/>
          <a:lstStyle>
            <a:lvl1pPr>
              <a:defRPr>
                <a:solidFill>
                  <a:schemeClr val="bg1">
                    <a:lumMod val="75000"/>
                  </a:schemeClr>
                </a:solidFill>
              </a:defRPr>
            </a:lvl1pPr>
          </a:lstStyle>
          <a:p>
            <a:r>
              <a:rPr lang="da-DK" dirty="0"/>
              <a:t>Ledelseskonference 2016</a:t>
            </a:r>
          </a:p>
        </p:txBody>
      </p:sp>
      <p:sp>
        <p:nvSpPr>
          <p:cNvPr id="6" name="Slide Number Placeholder 5" hidden="1"/>
          <p:cNvSpPr>
            <a:spLocks noGrp="1"/>
          </p:cNvSpPr>
          <p:nvPr>
            <p:ph type="sldNum" sz="quarter" idx="12"/>
          </p:nvPr>
        </p:nvSpPr>
        <p:spPr>
          <a:xfrm>
            <a:off x="8610600" y="7259027"/>
            <a:ext cx="2743200" cy="365125"/>
          </a:xfrm>
        </p:spPr>
        <p:txBody>
          <a:bodyPr/>
          <a:lstStyle>
            <a:lvl1pPr>
              <a:defRPr>
                <a:solidFill>
                  <a:schemeClr val="bg1">
                    <a:lumMod val="75000"/>
                  </a:schemeClr>
                </a:solidFill>
              </a:defRPr>
            </a:lvl1p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06419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ørgsmål">
    <p:spTree>
      <p:nvGrpSpPr>
        <p:cNvPr id="1" name=""/>
        <p:cNvGrpSpPr/>
        <p:nvPr/>
      </p:nvGrpSpPr>
      <p:grpSpPr>
        <a:xfrm>
          <a:off x="0" y="0"/>
          <a:ext cx="0" cy="0"/>
          <a:chOff x="0" y="0"/>
          <a:chExt cx="0" cy="0"/>
        </a:xfrm>
      </p:grpSpPr>
      <p:sp>
        <p:nvSpPr>
          <p:cNvPr id="3" name="Date Placeholder 2" hidden="1"/>
          <p:cNvSpPr>
            <a:spLocks noGrp="1"/>
          </p:cNvSpPr>
          <p:nvPr>
            <p:ph type="dt" sz="half" idx="10"/>
          </p:nvPr>
        </p:nvSpPr>
        <p:spPr/>
        <p:txBody>
          <a:bodyPr/>
          <a:lstStyle/>
          <a:p>
            <a:fld id="{6ADF0C60-19A6-4915-8718-64D335F64774}" type="datetime1">
              <a:rPr lang="da-DK" smtClean="0"/>
              <a:t>23-05-2019</a:t>
            </a:fld>
            <a:endParaRPr lang="da-DK" dirty="0"/>
          </a:p>
        </p:txBody>
      </p:sp>
      <p:sp>
        <p:nvSpPr>
          <p:cNvPr id="4" name="Footer Placeholder 3" hidden="1"/>
          <p:cNvSpPr>
            <a:spLocks noGrp="1"/>
          </p:cNvSpPr>
          <p:nvPr>
            <p:ph type="ftr" sz="quarter" idx="11"/>
          </p:nvPr>
        </p:nvSpPr>
        <p:spPr>
          <a:xfrm>
            <a:off x="700061" y="7572379"/>
            <a:ext cx="2263243" cy="246221"/>
          </a:xfrm>
          <a:noFill/>
        </p:spPr>
        <p:txBody>
          <a:bodyPr/>
          <a:lstStyle>
            <a:lvl1pPr>
              <a:defRPr>
                <a:solidFill>
                  <a:schemeClr val="bg1">
                    <a:lumMod val="75000"/>
                  </a:schemeClr>
                </a:solidFill>
              </a:defRPr>
            </a:lvl1pPr>
          </a:lstStyle>
          <a:p>
            <a:r>
              <a:rPr lang="da-DK" dirty="0"/>
              <a:t>[</a:t>
            </a:r>
            <a:r>
              <a:rPr lang="da-DK" dirty="0" err="1"/>
              <a:t>Insert</a:t>
            </a:r>
            <a:r>
              <a:rPr lang="da-DK" dirty="0"/>
              <a:t> </a:t>
            </a:r>
            <a:r>
              <a:rPr lang="da-DK" dirty="0" err="1"/>
              <a:t>Section</a:t>
            </a:r>
            <a:r>
              <a:rPr lang="da-DK" dirty="0"/>
              <a:t> </a:t>
            </a:r>
            <a:r>
              <a:rPr lang="da-DK" dirty="0" err="1"/>
              <a:t>title</a:t>
            </a:r>
            <a:r>
              <a:rPr lang="da-DK" dirty="0"/>
              <a:t> via </a:t>
            </a:r>
            <a:r>
              <a:rPr lang="da-DK" dirty="0" err="1"/>
              <a:t>Insert</a:t>
            </a:r>
            <a:r>
              <a:rPr lang="da-DK" dirty="0"/>
              <a:t> - Header &amp; </a:t>
            </a:r>
            <a:r>
              <a:rPr lang="da-DK" dirty="0" err="1"/>
              <a:t>Footer</a:t>
            </a:r>
            <a:r>
              <a:rPr lang="da-DK" dirty="0"/>
              <a:t>]</a:t>
            </a:r>
          </a:p>
        </p:txBody>
      </p:sp>
      <p:sp>
        <p:nvSpPr>
          <p:cNvPr id="5" name="Slide Number Placeholder 4" hidden="1"/>
          <p:cNvSpPr>
            <a:spLocks noGrp="1"/>
          </p:cNvSpPr>
          <p:nvPr>
            <p:ph type="sldNum" sz="quarter" idx="12"/>
          </p:nvPr>
        </p:nvSpPr>
        <p:spPr>
          <a:xfrm>
            <a:off x="336738" y="7695488"/>
            <a:ext cx="155077" cy="126000"/>
          </a:xfrm>
          <a:noFill/>
        </p:spPr>
        <p:txBody>
          <a:bodyPr/>
          <a:lstStyle>
            <a:lvl1pPr>
              <a:defRPr>
                <a:solidFill>
                  <a:schemeClr val="bg1">
                    <a:lumMod val="75000"/>
                  </a:schemeClr>
                </a:solidFill>
              </a:defRPr>
            </a:lvl1pPr>
          </a:lstStyle>
          <a:p>
            <a:fld id="{5BA07366-CB75-4AA8-9E5B-928B849F427C}" type="slidenum">
              <a:rPr lang="da-DK" smtClean="0"/>
              <a:pPr/>
              <a:t>‹nr.›</a:t>
            </a:fld>
            <a:endParaRPr lang="da-DK" dirty="0"/>
          </a:p>
        </p:txBody>
      </p:sp>
      <p:sp>
        <p:nvSpPr>
          <p:cNvPr id="9" name="TextBox 8"/>
          <p:cNvSpPr txBox="1"/>
          <p:nvPr userDrawn="1"/>
        </p:nvSpPr>
        <p:spPr>
          <a:xfrm>
            <a:off x="1092726" y="1585202"/>
            <a:ext cx="2747382" cy="276999"/>
          </a:xfrm>
          <a:prstGeom prst="rect">
            <a:avLst/>
          </a:prstGeom>
          <a:noFill/>
        </p:spPr>
        <p:txBody>
          <a:bodyPr wrap="square" lIns="0" tIns="0" rIns="0" bIns="0" rtlCol="0">
            <a:spAutoFit/>
          </a:bodyPr>
          <a:lstStyle/>
          <a:p>
            <a:r>
              <a:rPr lang="da-DK" sz="1800" kern="1200" cap="all" baseline="0" dirty="0">
                <a:solidFill>
                  <a:schemeClr val="tx1"/>
                </a:solidFill>
                <a:latin typeface="+mj-lt"/>
                <a:ea typeface="+mj-ea"/>
                <a:cs typeface="+mj-cs"/>
              </a:rPr>
              <a:t>Spørgsmål?</a:t>
            </a:r>
          </a:p>
        </p:txBody>
      </p:sp>
      <p:sp>
        <p:nvSpPr>
          <p:cNvPr id="10" name="TextBox 9"/>
          <p:cNvSpPr txBox="1"/>
          <p:nvPr userDrawn="1"/>
        </p:nvSpPr>
        <p:spPr>
          <a:xfrm>
            <a:off x="1092727" y="1862202"/>
            <a:ext cx="6169239" cy="280733"/>
          </a:xfrm>
          <a:prstGeom prst="rect">
            <a:avLst/>
          </a:prstGeom>
          <a:noFill/>
        </p:spPr>
        <p:txBody>
          <a:bodyPr wrap="square" lIns="0" tIns="0" rIns="0" bIns="0" rtlCol="0">
            <a:spAutoFit/>
          </a:bodyPr>
          <a:lstStyle/>
          <a:p>
            <a:pPr lvl="0"/>
            <a:r>
              <a:rPr lang="da-DK" sz="1800" cap="all" baseline="0" dirty="0">
                <a:latin typeface="+mn-lt"/>
              </a:rPr>
              <a:t>…og tak for din tid</a:t>
            </a:r>
          </a:p>
        </p:txBody>
      </p:sp>
      <p:sp>
        <p:nvSpPr>
          <p:cNvPr id="6" name="Text Placeholder 5"/>
          <p:cNvSpPr>
            <a:spLocks noGrp="1"/>
          </p:cNvSpPr>
          <p:nvPr>
            <p:ph type="body" sz="quarter" idx="13"/>
          </p:nvPr>
        </p:nvSpPr>
        <p:spPr>
          <a:xfrm>
            <a:off x="1092725" y="2413109"/>
            <a:ext cx="3850505" cy="2087612"/>
          </a:xfrm>
        </p:spPr>
        <p:txBody>
          <a:bodyPr/>
          <a:lstStyle>
            <a:lvl1pPr marL="0" indent="0">
              <a:buFontTx/>
              <a:buNone/>
              <a:defRPr sz="1600"/>
            </a:lvl1pPr>
          </a:lstStyle>
          <a:p>
            <a:pPr lvl="0"/>
            <a:r>
              <a:rPr lang="da-DK"/>
              <a:t>Klik for at redigere teksttypografierne i masteren</a:t>
            </a:r>
          </a:p>
        </p:txBody>
      </p:sp>
      <p:grpSp>
        <p:nvGrpSpPr>
          <p:cNvPr id="2" name="Group 4"/>
          <p:cNvGrpSpPr>
            <a:grpSpLocks noChangeAspect="1"/>
          </p:cNvGrpSpPr>
          <p:nvPr userDrawn="1"/>
        </p:nvGrpSpPr>
        <p:grpSpPr bwMode="auto">
          <a:xfrm>
            <a:off x="3490913" y="0"/>
            <a:ext cx="7178675" cy="6342063"/>
            <a:chOff x="2199" y="0"/>
            <a:chExt cx="4522" cy="3995"/>
          </a:xfrm>
        </p:grpSpPr>
        <p:sp>
          <p:nvSpPr>
            <p:cNvPr id="7" name="AutoShape 3"/>
            <p:cNvSpPr>
              <a:spLocks noChangeAspect="1" noChangeArrowheads="1" noTextEdit="1"/>
            </p:cNvSpPr>
            <p:nvPr userDrawn="1"/>
          </p:nvSpPr>
          <p:spPr bwMode="auto">
            <a:xfrm>
              <a:off x="2199" y="0"/>
              <a:ext cx="4522" cy="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
            <p:cNvSpPr>
              <a:spLocks noEditPoints="1"/>
            </p:cNvSpPr>
            <p:nvPr userDrawn="1"/>
          </p:nvSpPr>
          <p:spPr bwMode="auto">
            <a:xfrm>
              <a:off x="2198" y="-964"/>
              <a:ext cx="4524" cy="4958"/>
            </a:xfrm>
            <a:custGeom>
              <a:avLst/>
              <a:gdLst>
                <a:gd name="T0" fmla="*/ 4109 w 6377"/>
                <a:gd name="T1" fmla="*/ 5951 h 8605"/>
                <a:gd name="T2" fmla="*/ 1916 w 6377"/>
                <a:gd name="T3" fmla="*/ 5951 h 8605"/>
                <a:gd name="T4" fmla="*/ 1916 w 6377"/>
                <a:gd name="T5" fmla="*/ 5731 h 8605"/>
                <a:gd name="T6" fmla="*/ 2043 w 6377"/>
                <a:gd name="T7" fmla="*/ 4822 h 8605"/>
                <a:gd name="T8" fmla="*/ 2421 w 6377"/>
                <a:gd name="T9" fmla="*/ 4184 h 8605"/>
                <a:gd name="T10" fmla="*/ 3549 w 6377"/>
                <a:gd name="T11" fmla="*/ 3169 h 8605"/>
                <a:gd name="T12" fmla="*/ 4017 w 6377"/>
                <a:gd name="T13" fmla="*/ 2470 h 8605"/>
                <a:gd name="T14" fmla="*/ 3829 w 6377"/>
                <a:gd name="T15" fmla="*/ 1977 h 8605"/>
                <a:gd name="T16" fmla="*/ 3261 w 6377"/>
                <a:gd name="T17" fmla="*/ 1801 h 8605"/>
                <a:gd name="T18" fmla="*/ 2582 w 6377"/>
                <a:gd name="T19" fmla="*/ 2072 h 8605"/>
                <a:gd name="T20" fmla="*/ 2239 w 6377"/>
                <a:gd name="T21" fmla="*/ 3019 h 8605"/>
                <a:gd name="T22" fmla="*/ 0 w 6377"/>
                <a:gd name="T23" fmla="*/ 2742 h 8605"/>
                <a:gd name="T24" fmla="*/ 897 w 6377"/>
                <a:gd name="T25" fmla="*/ 753 h 8605"/>
                <a:gd name="T26" fmla="*/ 3295 w 6377"/>
                <a:gd name="T27" fmla="*/ 0 h 8605"/>
                <a:gd name="T28" fmla="*/ 5327 w 6377"/>
                <a:gd name="T29" fmla="*/ 525 h 8605"/>
                <a:gd name="T30" fmla="*/ 6377 w 6377"/>
                <a:gd name="T31" fmla="*/ 2418 h 8605"/>
                <a:gd name="T32" fmla="*/ 6106 w 6377"/>
                <a:gd name="T33" fmla="*/ 3365 h 8605"/>
                <a:gd name="T34" fmla="*/ 4998 w 6377"/>
                <a:gd name="T35" fmla="*/ 4479 h 8605"/>
                <a:gd name="T36" fmla="*/ 4262 w 6377"/>
                <a:gd name="T37" fmla="*/ 5220 h 8605"/>
                <a:gd name="T38" fmla="*/ 4109 w 6377"/>
                <a:gd name="T39" fmla="*/ 5951 h 8605"/>
                <a:gd name="T40" fmla="*/ 1841 w 6377"/>
                <a:gd name="T41" fmla="*/ 6533 h 8605"/>
                <a:gd name="T42" fmla="*/ 4190 w 6377"/>
                <a:gd name="T43" fmla="*/ 6533 h 8605"/>
                <a:gd name="T44" fmla="*/ 4190 w 6377"/>
                <a:gd name="T45" fmla="*/ 8605 h 8605"/>
                <a:gd name="T46" fmla="*/ 1841 w 6377"/>
                <a:gd name="T47" fmla="*/ 8605 h 8605"/>
                <a:gd name="T48" fmla="*/ 1841 w 6377"/>
                <a:gd name="T49" fmla="*/ 6533 h 8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377" h="8605">
                  <a:moveTo>
                    <a:pt x="4109" y="5951"/>
                  </a:moveTo>
                  <a:cubicBezTo>
                    <a:pt x="1916" y="5951"/>
                    <a:pt x="1916" y="5951"/>
                    <a:pt x="1916" y="5951"/>
                  </a:cubicBezTo>
                  <a:cubicBezTo>
                    <a:pt x="1916" y="5731"/>
                    <a:pt x="1916" y="5731"/>
                    <a:pt x="1916" y="5731"/>
                  </a:cubicBezTo>
                  <a:cubicBezTo>
                    <a:pt x="1916" y="5358"/>
                    <a:pt x="1958" y="5055"/>
                    <a:pt x="2043" y="4822"/>
                  </a:cubicBezTo>
                  <a:cubicBezTo>
                    <a:pt x="2127" y="4589"/>
                    <a:pt x="2253" y="4377"/>
                    <a:pt x="2421" y="4184"/>
                  </a:cubicBezTo>
                  <a:cubicBezTo>
                    <a:pt x="2588" y="3992"/>
                    <a:pt x="2964" y="3654"/>
                    <a:pt x="3549" y="3169"/>
                  </a:cubicBezTo>
                  <a:cubicBezTo>
                    <a:pt x="3861" y="2915"/>
                    <a:pt x="4017" y="2682"/>
                    <a:pt x="4017" y="2470"/>
                  </a:cubicBezTo>
                  <a:cubicBezTo>
                    <a:pt x="4017" y="2259"/>
                    <a:pt x="3954" y="2094"/>
                    <a:pt x="3829" y="1977"/>
                  </a:cubicBezTo>
                  <a:cubicBezTo>
                    <a:pt x="3704" y="1860"/>
                    <a:pt x="3514" y="1801"/>
                    <a:pt x="3261" y="1801"/>
                  </a:cubicBezTo>
                  <a:cubicBezTo>
                    <a:pt x="2987" y="1801"/>
                    <a:pt x="2761" y="1891"/>
                    <a:pt x="2582" y="2072"/>
                  </a:cubicBezTo>
                  <a:cubicBezTo>
                    <a:pt x="2403" y="2253"/>
                    <a:pt x="2289" y="2568"/>
                    <a:pt x="2239" y="3019"/>
                  </a:cubicBezTo>
                  <a:cubicBezTo>
                    <a:pt x="0" y="2742"/>
                    <a:pt x="0" y="2742"/>
                    <a:pt x="0" y="2742"/>
                  </a:cubicBezTo>
                  <a:cubicBezTo>
                    <a:pt x="77" y="1918"/>
                    <a:pt x="376" y="1255"/>
                    <a:pt x="897" y="753"/>
                  </a:cubicBezTo>
                  <a:cubicBezTo>
                    <a:pt x="1418" y="251"/>
                    <a:pt x="2218" y="0"/>
                    <a:pt x="3295" y="0"/>
                  </a:cubicBezTo>
                  <a:cubicBezTo>
                    <a:pt x="4134" y="0"/>
                    <a:pt x="4811" y="175"/>
                    <a:pt x="5327" y="525"/>
                  </a:cubicBezTo>
                  <a:cubicBezTo>
                    <a:pt x="6027" y="999"/>
                    <a:pt x="6377" y="1630"/>
                    <a:pt x="6377" y="2418"/>
                  </a:cubicBezTo>
                  <a:cubicBezTo>
                    <a:pt x="6377" y="2745"/>
                    <a:pt x="6287" y="3061"/>
                    <a:pt x="6106" y="3365"/>
                  </a:cubicBezTo>
                  <a:cubicBezTo>
                    <a:pt x="5925" y="3669"/>
                    <a:pt x="5556" y="4040"/>
                    <a:pt x="4998" y="4479"/>
                  </a:cubicBezTo>
                  <a:cubicBezTo>
                    <a:pt x="4609" y="4787"/>
                    <a:pt x="4364" y="5034"/>
                    <a:pt x="4262" y="5220"/>
                  </a:cubicBezTo>
                  <a:cubicBezTo>
                    <a:pt x="4160" y="5407"/>
                    <a:pt x="4109" y="5650"/>
                    <a:pt x="4109" y="5951"/>
                  </a:cubicBezTo>
                  <a:close/>
                  <a:moveTo>
                    <a:pt x="1841" y="6533"/>
                  </a:moveTo>
                  <a:cubicBezTo>
                    <a:pt x="4190" y="6533"/>
                    <a:pt x="4190" y="6533"/>
                    <a:pt x="4190" y="6533"/>
                  </a:cubicBezTo>
                  <a:cubicBezTo>
                    <a:pt x="4190" y="8605"/>
                    <a:pt x="4190" y="8605"/>
                    <a:pt x="4190" y="8605"/>
                  </a:cubicBezTo>
                  <a:cubicBezTo>
                    <a:pt x="1841" y="8605"/>
                    <a:pt x="1841" y="8605"/>
                    <a:pt x="1841" y="8605"/>
                  </a:cubicBezTo>
                  <a:lnTo>
                    <a:pt x="1841" y="6533"/>
                  </a:lnTo>
                  <a:close/>
                </a:path>
              </a:pathLst>
            </a:custGeom>
            <a:solidFill>
              <a:srgbClr val="0043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307924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7" y="365126"/>
            <a:ext cx="11160125" cy="1205920"/>
          </a:xfrm>
          <a:prstGeom prst="rect">
            <a:avLst/>
          </a:prstGeom>
        </p:spPr>
        <p:txBody>
          <a:bodyPr vert="horz" lIns="0" tIns="0" rIns="0" bIns="0" rtlCol="0" anchor="b" anchorCtr="0">
            <a:noAutofit/>
          </a:bodyPr>
          <a:lstStyle/>
          <a:p>
            <a:r>
              <a:rPr lang="da-DK" dirty="0"/>
              <a:t>Klik for at redigere i master</a:t>
            </a:r>
            <a:endParaRPr lang="en-GB" dirty="0"/>
          </a:p>
        </p:txBody>
      </p:sp>
      <p:sp>
        <p:nvSpPr>
          <p:cNvPr id="3" name="Text Placeholder 2"/>
          <p:cNvSpPr>
            <a:spLocks noGrp="1"/>
          </p:cNvSpPr>
          <p:nvPr>
            <p:ph type="body" idx="1"/>
          </p:nvPr>
        </p:nvSpPr>
        <p:spPr>
          <a:xfrm>
            <a:off x="515937" y="1825625"/>
            <a:ext cx="11160125" cy="4098097"/>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 Placeholder 3" hidden="1"/>
          <p:cNvSpPr>
            <a:spLocks noGrp="1"/>
          </p:cNvSpPr>
          <p:nvPr>
            <p:ph type="dt" sz="half" idx="2"/>
          </p:nvPr>
        </p:nvSpPr>
        <p:spPr>
          <a:xfrm>
            <a:off x="8594035" y="7320446"/>
            <a:ext cx="2743200" cy="365125"/>
          </a:xfrm>
          <a:prstGeom prst="rect">
            <a:avLst/>
          </a:prstGeom>
        </p:spPr>
        <p:txBody>
          <a:bodyPr vert="horz" lIns="0" tIns="0" rIns="0" bIns="0" rtlCol="0" anchor="b" anchorCtr="0">
            <a:noAutofit/>
          </a:bodyPr>
          <a:lstStyle>
            <a:lvl1pPr algn="l">
              <a:defRPr sz="900">
                <a:solidFill>
                  <a:schemeClr val="tx1">
                    <a:tint val="75000"/>
                  </a:schemeClr>
                </a:solidFill>
              </a:defRPr>
            </a:lvl1pPr>
          </a:lstStyle>
          <a:p>
            <a:r>
              <a:rPr lang="da-DK"/>
              <a:t>2. april 2016</a:t>
            </a:r>
            <a:endParaRPr lang="en-GB" dirty="0"/>
          </a:p>
        </p:txBody>
      </p:sp>
      <p:sp>
        <p:nvSpPr>
          <p:cNvPr id="5" name="Footer Placeholder 4" hidden="1"/>
          <p:cNvSpPr>
            <a:spLocks noGrp="1"/>
          </p:cNvSpPr>
          <p:nvPr>
            <p:ph type="ftr" sz="quarter" idx="3"/>
          </p:nvPr>
        </p:nvSpPr>
        <p:spPr>
          <a:xfrm>
            <a:off x="4038600" y="7320446"/>
            <a:ext cx="4114800" cy="365125"/>
          </a:xfrm>
          <a:prstGeom prst="rect">
            <a:avLst/>
          </a:prstGeom>
        </p:spPr>
        <p:txBody>
          <a:bodyPr vert="horz" lIns="0" tIns="0" rIns="0" bIns="0" rtlCol="0" anchor="b" anchorCtr="0">
            <a:noAutofit/>
          </a:bodyPr>
          <a:lstStyle>
            <a:lvl1pPr algn="ctr">
              <a:defRPr sz="900">
                <a:solidFill>
                  <a:schemeClr val="tx1">
                    <a:tint val="75000"/>
                  </a:schemeClr>
                </a:solidFill>
              </a:defRPr>
            </a:lvl1pPr>
          </a:lstStyle>
          <a:p>
            <a:r>
              <a:rPr lang="en-GB" dirty="0" err="1"/>
              <a:t>Ledelseskonference</a:t>
            </a:r>
            <a:r>
              <a:rPr lang="en-GB" dirty="0"/>
              <a:t> 2016</a:t>
            </a:r>
          </a:p>
        </p:txBody>
      </p:sp>
      <p:sp>
        <p:nvSpPr>
          <p:cNvPr id="6" name="Slide Number Placeholder 5"/>
          <p:cNvSpPr>
            <a:spLocks noGrp="1"/>
          </p:cNvSpPr>
          <p:nvPr>
            <p:ph type="sldNum" sz="quarter" idx="4"/>
          </p:nvPr>
        </p:nvSpPr>
        <p:spPr>
          <a:xfrm>
            <a:off x="5843760" y="6355442"/>
            <a:ext cx="504480" cy="215275"/>
          </a:xfrm>
          <a:prstGeom prst="rect">
            <a:avLst/>
          </a:prstGeom>
        </p:spPr>
        <p:txBody>
          <a:bodyPr vert="horz" lIns="0" tIns="0" rIns="0" bIns="0" rtlCol="0" anchor="b" anchorCtr="0">
            <a:noAutofit/>
          </a:bodyPr>
          <a:lstStyle>
            <a:lvl1pPr algn="ctr">
              <a:defRPr sz="900">
                <a:solidFill>
                  <a:srgbClr val="004330"/>
                </a:solidFill>
              </a:defRPr>
            </a:lvl1pPr>
          </a:lstStyle>
          <a:p>
            <a:fld id="{45D37B1E-C366-494F-A587-962AD9AABC83}" type="slidenum">
              <a:rPr lang="en-GB" smtClean="0"/>
              <a:pPr/>
              <a:t>‹nr.›</a:t>
            </a:fld>
            <a:endParaRPr lang="en-GB" dirty="0"/>
          </a:p>
        </p:txBody>
      </p:sp>
      <p:pic>
        <p:nvPicPr>
          <p:cNvPr id="7" name="Logo"/>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5938" y="6178302"/>
            <a:ext cx="2783854" cy="415178"/>
          </a:xfrm>
          <a:prstGeom prst="rect">
            <a:avLst/>
          </a:prstGeom>
        </p:spPr>
      </p:pic>
      <p:sp>
        <p:nvSpPr>
          <p:cNvPr id="9" name="Afrundet rektangel 8"/>
          <p:cNvSpPr/>
          <p:nvPr userDrawn="1"/>
        </p:nvSpPr>
        <p:spPr>
          <a:xfrm>
            <a:off x="9152164" y="6178302"/>
            <a:ext cx="2523900" cy="415178"/>
          </a:xfrm>
          <a:prstGeom prst="roundRect">
            <a:avLst/>
          </a:prstGeom>
          <a:noFill/>
          <a:ln w="9525">
            <a:solidFill>
              <a:srgbClr val="00433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da-DK" sz="1000" b="0" i="1" kern="1200" dirty="0">
                <a:solidFill>
                  <a:srgbClr val="004330"/>
                </a:solidFill>
                <a:effectLst/>
                <a:latin typeface="+mn-lt"/>
                <a:ea typeface="+mn-ea"/>
                <a:cs typeface="+mn-cs"/>
              </a:rPr>
              <a:t>Et liv i børnenes spor – altid et skridt foran</a:t>
            </a:r>
            <a:endParaRPr lang="da-DK" sz="1000" b="0" kern="1200" dirty="0">
              <a:solidFill>
                <a:srgbClr val="004330"/>
              </a:solidFill>
              <a:effectLst/>
              <a:latin typeface="+mn-lt"/>
              <a:ea typeface="+mn-ea"/>
              <a:cs typeface="+mn-cs"/>
            </a:endParaRPr>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6" r:id="rId4"/>
    <p:sldLayoutId id="2147483662" r:id="rId5"/>
    <p:sldLayoutId id="2147483652" r:id="rId6"/>
    <p:sldLayoutId id="2147483658" r:id="rId7"/>
    <p:sldLayoutId id="2147483651" r:id="rId8"/>
    <p:sldLayoutId id="2147483665" r:id="rId9"/>
    <p:sldLayoutId id="2147483654" r:id="rId10"/>
    <p:sldLayoutId id="2147483655" r:id="rId11"/>
    <p:sldLayoutId id="2147483664" r:id="rId12"/>
  </p:sldLayoutIdLst>
  <p:hf hdr="0"/>
  <p:txStyles>
    <p:titleStyle>
      <a:lvl1pPr algn="l" defTabSz="914400" rtl="0" eaLnBrk="1" latinLnBrk="0" hangingPunct="1">
        <a:lnSpc>
          <a:spcPct val="90000"/>
        </a:lnSpc>
        <a:spcBef>
          <a:spcPct val="0"/>
        </a:spcBef>
        <a:buNone/>
        <a:defRPr sz="4400" kern="1200">
          <a:solidFill>
            <a:srgbClr val="004330"/>
          </a:solidFill>
          <a:latin typeface="+mj-lt"/>
          <a:ea typeface="+mj-ea"/>
          <a:cs typeface="+mj-cs"/>
        </a:defRPr>
      </a:lvl1pPr>
    </p:titleStyle>
    <p:bodyStyle>
      <a:lvl1pPr marL="180000" indent="-180000" algn="l" defTabSz="914400" rtl="0" eaLnBrk="1" latinLnBrk="0" hangingPunct="1">
        <a:lnSpc>
          <a:spcPct val="100000"/>
        </a:lnSpc>
        <a:spcBef>
          <a:spcPts val="1800"/>
        </a:spcBef>
        <a:buClr>
          <a:srgbClr val="004330"/>
        </a:buClr>
        <a:buFont typeface="Arial" panose="020B0604020202020204" pitchFamily="34" charset="0"/>
        <a:buChar char="•"/>
        <a:defRPr sz="2800" kern="1200">
          <a:solidFill>
            <a:schemeClr val="tx1"/>
          </a:solidFill>
          <a:latin typeface="+mn-lt"/>
          <a:ea typeface="+mn-ea"/>
          <a:cs typeface="+mn-cs"/>
        </a:defRPr>
      </a:lvl1pPr>
      <a:lvl2pPr marL="360000" indent="-180000" algn="l" defTabSz="914400" rtl="0" eaLnBrk="1" latinLnBrk="0" hangingPunct="1">
        <a:lnSpc>
          <a:spcPct val="100000"/>
        </a:lnSpc>
        <a:spcBef>
          <a:spcPts val="1800"/>
        </a:spcBef>
        <a:buClr>
          <a:srgbClr val="004330"/>
        </a:buClr>
        <a:buFont typeface="Arial" panose="020B0604020202020204" pitchFamily="34" charset="0"/>
        <a:buChar char="•"/>
        <a:defRPr sz="2400" kern="1200">
          <a:solidFill>
            <a:schemeClr val="tx1"/>
          </a:solidFill>
          <a:latin typeface="+mn-lt"/>
          <a:ea typeface="+mn-ea"/>
          <a:cs typeface="+mn-cs"/>
        </a:defRPr>
      </a:lvl2pPr>
      <a:lvl3pPr marL="540000" indent="-180000" algn="l" defTabSz="914400" rtl="0" eaLnBrk="1" latinLnBrk="0" hangingPunct="1">
        <a:lnSpc>
          <a:spcPct val="100000"/>
        </a:lnSpc>
        <a:spcBef>
          <a:spcPts val="1800"/>
        </a:spcBef>
        <a:buClr>
          <a:srgbClr val="004330"/>
        </a:buClr>
        <a:buFont typeface="Arial" panose="020B0604020202020204" pitchFamily="34" charset="0"/>
        <a:buChar char="•"/>
        <a:defRPr sz="2000" kern="1200">
          <a:solidFill>
            <a:schemeClr val="tx1"/>
          </a:solidFill>
          <a:latin typeface="+mn-lt"/>
          <a:ea typeface="+mn-ea"/>
          <a:cs typeface="+mn-cs"/>
        </a:defRPr>
      </a:lvl3pPr>
      <a:lvl4pPr marL="720000" indent="-180000" algn="l" defTabSz="914400" rtl="0" eaLnBrk="1" latinLnBrk="0" hangingPunct="1">
        <a:lnSpc>
          <a:spcPct val="100000"/>
        </a:lnSpc>
        <a:spcBef>
          <a:spcPts val="1800"/>
        </a:spcBef>
        <a:buClr>
          <a:srgbClr val="004330"/>
        </a:buClr>
        <a:buFont typeface="Arial" panose="020B0604020202020204" pitchFamily="34" charset="0"/>
        <a:buChar char="•"/>
        <a:defRPr sz="1800" kern="1200">
          <a:solidFill>
            <a:schemeClr val="tx1"/>
          </a:solidFill>
          <a:latin typeface="+mn-lt"/>
          <a:ea typeface="+mn-ea"/>
          <a:cs typeface="+mn-cs"/>
        </a:defRPr>
      </a:lvl4pPr>
      <a:lvl5pPr marL="720000" indent="-180000" algn="l" defTabSz="914400" rtl="0" eaLnBrk="1" latinLnBrk="0" hangingPunct="1">
        <a:lnSpc>
          <a:spcPct val="100000"/>
        </a:lnSpc>
        <a:spcBef>
          <a:spcPts val="1800"/>
        </a:spcBef>
        <a:buClr>
          <a:srgbClr val="004330"/>
        </a:buClr>
        <a:buFont typeface="Arial" panose="020B0604020202020204" pitchFamily="34" charset="0"/>
        <a:buChar char="•"/>
        <a:defRPr sz="1800" kern="1200" baseline="0">
          <a:solidFill>
            <a:schemeClr val="tx1"/>
          </a:solidFill>
          <a:latin typeface="+mn-lt"/>
          <a:ea typeface="+mn-ea"/>
          <a:cs typeface="+mn-cs"/>
        </a:defRPr>
      </a:lvl5pPr>
      <a:lvl6pPr marL="720000" indent="-180000" algn="l" defTabSz="914400" rtl="0" eaLnBrk="1" latinLnBrk="0" hangingPunct="1">
        <a:lnSpc>
          <a:spcPct val="100000"/>
        </a:lnSpc>
        <a:spcBef>
          <a:spcPts val="1800"/>
        </a:spcBef>
        <a:buClr>
          <a:srgbClr val="004330"/>
        </a:buClr>
        <a:buFont typeface="Arial" panose="020B0604020202020204" pitchFamily="34" charset="0"/>
        <a:buChar char="•"/>
        <a:defRPr sz="1800" kern="1200" baseline="0">
          <a:solidFill>
            <a:schemeClr val="tx1"/>
          </a:solidFill>
          <a:latin typeface="+mn-lt"/>
          <a:ea typeface="+mn-ea"/>
          <a:cs typeface="+mn-cs"/>
        </a:defRPr>
      </a:lvl6pPr>
      <a:lvl7pPr marL="720000" indent="-180000" algn="l" defTabSz="914400" rtl="0" eaLnBrk="1" latinLnBrk="0" hangingPunct="1">
        <a:lnSpc>
          <a:spcPct val="100000"/>
        </a:lnSpc>
        <a:spcBef>
          <a:spcPts val="1800"/>
        </a:spcBef>
        <a:buClr>
          <a:srgbClr val="004330"/>
        </a:buClr>
        <a:buFont typeface="Arial" panose="020B0604020202020204" pitchFamily="34" charset="0"/>
        <a:buChar char="•"/>
        <a:defRPr sz="1800" kern="1200">
          <a:solidFill>
            <a:schemeClr val="tx1"/>
          </a:solidFill>
          <a:latin typeface="+mn-lt"/>
          <a:ea typeface="+mn-ea"/>
          <a:cs typeface="+mn-cs"/>
        </a:defRPr>
      </a:lvl7pPr>
      <a:lvl8pPr marL="720000" indent="-180000" algn="l" defTabSz="914400" rtl="0" eaLnBrk="1" latinLnBrk="0" hangingPunct="1">
        <a:lnSpc>
          <a:spcPct val="100000"/>
        </a:lnSpc>
        <a:spcBef>
          <a:spcPts val="1800"/>
        </a:spcBef>
        <a:buClr>
          <a:srgbClr val="004330"/>
        </a:buClr>
        <a:buFont typeface="Arial" panose="020B0604020202020204" pitchFamily="34" charset="0"/>
        <a:buChar char="•"/>
        <a:defRPr sz="1800" kern="1200">
          <a:solidFill>
            <a:schemeClr val="tx1"/>
          </a:solidFill>
          <a:latin typeface="+mn-lt"/>
          <a:ea typeface="+mn-ea"/>
          <a:cs typeface="+mn-cs"/>
        </a:defRPr>
      </a:lvl8pPr>
      <a:lvl9pPr marL="720000" indent="-180000" algn="l" defTabSz="914400" rtl="0" eaLnBrk="1" latinLnBrk="0" hangingPunct="1">
        <a:lnSpc>
          <a:spcPct val="100000"/>
        </a:lnSpc>
        <a:spcBef>
          <a:spcPts val="1800"/>
        </a:spcBef>
        <a:buClr>
          <a:srgbClr val="004330"/>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25" userDrawn="1">
          <p15:clr>
            <a:srgbClr val="F26B43"/>
          </p15:clr>
        </p15:guide>
        <p15:guide id="2" pos="7355" userDrawn="1">
          <p15:clr>
            <a:srgbClr val="F26B43"/>
          </p15:clr>
        </p15:guide>
        <p15:guide id="3" orient="horz" pos="230" userDrawn="1">
          <p15:clr>
            <a:srgbClr val="F26B43"/>
          </p15:clr>
        </p15:guide>
        <p15:guide id="5" orient="horz" pos="1150" userDrawn="1">
          <p15:clr>
            <a:srgbClr val="F26B43"/>
          </p15:clr>
        </p15:guide>
        <p15:guide id="6" orient="horz" pos="3738" userDrawn="1">
          <p15:clr>
            <a:srgbClr val="F26B43"/>
          </p15:clr>
        </p15:guide>
        <p15:guide id="7" pos="3803" userDrawn="1">
          <p15:clr>
            <a:srgbClr val="F26B43"/>
          </p15:clr>
        </p15:guide>
        <p15:guide id="8" pos="3877" userDrawn="1">
          <p15:clr>
            <a:srgbClr val="F26B43"/>
          </p15:clr>
        </p15:guide>
        <p15:guide id="9" pos="4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5938" y="365123"/>
            <a:ext cx="11160125" cy="3627213"/>
          </a:xfrm>
        </p:spPr>
        <p:txBody>
          <a:bodyPr/>
          <a:lstStyle/>
          <a:p>
            <a:r>
              <a:rPr lang="da-DK" dirty="0"/>
              <a:t>Velkommen til </a:t>
            </a:r>
            <a:br>
              <a:rPr lang="da-DK" dirty="0"/>
            </a:br>
            <a:r>
              <a:rPr lang="da-DK" dirty="0"/>
              <a:t>Gentofte Børnevenner</a:t>
            </a:r>
          </a:p>
        </p:txBody>
      </p:sp>
      <p:sp>
        <p:nvSpPr>
          <p:cNvPr id="6" name="Rektangel 5"/>
          <p:cNvSpPr/>
          <p:nvPr/>
        </p:nvSpPr>
        <p:spPr>
          <a:xfrm>
            <a:off x="0" y="5934075"/>
            <a:ext cx="12192000" cy="923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9" name="Afrundet rektangel 8"/>
          <p:cNvSpPr/>
          <p:nvPr/>
        </p:nvSpPr>
        <p:spPr>
          <a:xfrm>
            <a:off x="2735035" y="4709757"/>
            <a:ext cx="8941027" cy="1371599"/>
          </a:xfrm>
          <a:prstGeom prst="roundRect">
            <a:avLst/>
          </a:prstGeom>
          <a:noFill/>
          <a:ln w="9525">
            <a:solidFill>
              <a:srgbClr val="00433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da-DK" sz="3600" b="0" i="1" kern="1200" dirty="0">
                <a:solidFill>
                  <a:srgbClr val="004330"/>
                </a:solidFill>
                <a:effectLst/>
                <a:latin typeface="+mn-lt"/>
                <a:ea typeface="+mn-ea"/>
                <a:cs typeface="+mn-cs"/>
              </a:rPr>
              <a:t>Et liv i børnenes spor – altid et skridt foran</a:t>
            </a:r>
            <a:endParaRPr lang="da-DK" sz="3600" b="0" kern="1200" dirty="0">
              <a:solidFill>
                <a:srgbClr val="004330"/>
              </a:solidFill>
              <a:effectLst/>
              <a:latin typeface="+mn-lt"/>
              <a:ea typeface="+mn-ea"/>
              <a:cs typeface="+mn-cs"/>
            </a:endParaRPr>
          </a:p>
        </p:txBody>
      </p:sp>
      <p:pic>
        <p:nvPicPr>
          <p:cNvPr id="10" name="Logo"/>
          <p:cNvPicPr>
            <a:picLocks noChangeAspect="1"/>
          </p:cNvPicPr>
          <p:nvPr/>
        </p:nvPicPr>
        <p:blipFill rotWithShape="1">
          <a:blip r:embed="rId3" cstate="print">
            <a:extLst>
              <a:ext uri="{28A0092B-C50C-407E-A947-70E740481C1C}">
                <a14:useLocalDpi xmlns:a14="http://schemas.microsoft.com/office/drawing/2010/main" val="0"/>
              </a:ext>
            </a:extLst>
          </a:blip>
          <a:srcRect r="84686"/>
          <a:stretch/>
        </p:blipFill>
        <p:spPr>
          <a:xfrm>
            <a:off x="515938" y="4447469"/>
            <a:ext cx="1879958" cy="1830863"/>
          </a:xfrm>
          <a:prstGeom prst="rect">
            <a:avLst/>
          </a:prstGeom>
        </p:spPr>
      </p:pic>
    </p:spTree>
    <p:extLst>
      <p:ext uri="{BB962C8B-B14F-4D97-AF65-F5344CB8AC3E}">
        <p14:creationId xmlns:p14="http://schemas.microsoft.com/office/powerpoint/2010/main" val="3337064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GBV’s uddannelseskoncept </a:t>
            </a:r>
            <a:r>
              <a:rPr lang="da-DK" dirty="0"/>
              <a:t>v/Andreas Bering </a:t>
            </a:r>
            <a:endParaRPr lang="da-DK" b="1" dirty="0"/>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10</a:t>
            </a:fld>
            <a:endParaRPr lang="da-DK" dirty="0"/>
          </a:p>
        </p:txBody>
      </p:sp>
      <p:sp>
        <p:nvSpPr>
          <p:cNvPr id="7" name="Text Placeholder 7"/>
          <p:cNvSpPr txBox="1">
            <a:spLocks/>
          </p:cNvSpPr>
          <p:nvPr/>
        </p:nvSpPr>
        <p:spPr>
          <a:xfrm>
            <a:off x="527222" y="1825625"/>
            <a:ext cx="5401863" cy="4008246"/>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lvl="0" indent="-342900">
              <a:buFont typeface="Arial" panose="020B0604020202020204" pitchFamily="34" charset="0"/>
              <a:buChar char="•"/>
            </a:pPr>
            <a:r>
              <a:rPr lang="da-DK" sz="3600" b="0" dirty="0">
                <a:solidFill>
                  <a:srgbClr val="004330"/>
                </a:solidFill>
              </a:rPr>
              <a:t>Lederuddannelse </a:t>
            </a:r>
          </a:p>
          <a:p>
            <a:pPr marL="342900" lvl="0" indent="-342900">
              <a:buFont typeface="Arial" panose="020B0604020202020204" pitchFamily="34" charset="0"/>
              <a:buChar char="•"/>
            </a:pPr>
            <a:endParaRPr lang="da-DK" sz="3600" b="0" dirty="0">
              <a:solidFill>
                <a:srgbClr val="004330"/>
              </a:solidFill>
            </a:endParaRPr>
          </a:p>
          <a:p>
            <a:pPr marL="342900" lvl="0" indent="-342900">
              <a:buFont typeface="Arial" panose="020B0604020202020204" pitchFamily="34" charset="0"/>
              <a:buChar char="•"/>
            </a:pPr>
            <a:r>
              <a:rPr lang="da-DK" sz="3600" b="0" dirty="0">
                <a:solidFill>
                  <a:srgbClr val="004330"/>
                </a:solidFill>
              </a:rPr>
              <a:t>Bestyrelseskurser</a:t>
            </a:r>
          </a:p>
          <a:p>
            <a:pPr marL="342900" lvl="0" indent="-342900">
              <a:buFont typeface="Arial" panose="020B0604020202020204" pitchFamily="34" charset="0"/>
              <a:buChar char="•"/>
            </a:pPr>
            <a:endParaRPr lang="da-DK" sz="3600" b="0" dirty="0">
              <a:solidFill>
                <a:srgbClr val="004330"/>
              </a:solidFill>
            </a:endParaRPr>
          </a:p>
          <a:p>
            <a:pPr marL="342900" lvl="0" indent="-342900">
              <a:buFont typeface="Arial" panose="020B0604020202020204" pitchFamily="34" charset="0"/>
              <a:buChar char="•"/>
            </a:pPr>
            <a:r>
              <a:rPr lang="da-DK" sz="3600" b="0" dirty="0">
                <a:solidFill>
                  <a:srgbClr val="004330"/>
                </a:solidFill>
              </a:rPr>
              <a:t>Tema aftener for medarbejderne</a:t>
            </a:r>
          </a:p>
        </p:txBody>
      </p:sp>
    </p:spTree>
    <p:extLst>
      <p:ext uri="{BB962C8B-B14F-4D97-AF65-F5344CB8AC3E}">
        <p14:creationId xmlns:p14="http://schemas.microsoft.com/office/powerpoint/2010/main" val="1501507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ADF0C60-19A6-4915-8718-64D335F64774}" type="datetime1">
              <a:rPr lang="da-DK" smtClean="0"/>
              <a:t>23-05-2019</a:t>
            </a:fld>
            <a:endParaRPr lang="da-DK" dirty="0"/>
          </a:p>
        </p:txBody>
      </p:sp>
      <p:sp>
        <p:nvSpPr>
          <p:cNvPr id="3" name="Pladsholder til sidefod 2"/>
          <p:cNvSpPr>
            <a:spLocks noGrp="1"/>
          </p:cNvSpPr>
          <p:nvPr>
            <p:ph type="ftr" sz="quarter" idx="11"/>
          </p:nvPr>
        </p:nvSpPr>
        <p:spPr/>
        <p:txBody>
          <a:bodyPr/>
          <a:lstStyle/>
          <a:p>
            <a:r>
              <a:rPr lang="da-DK" dirty="0"/>
              <a:t>[</a:t>
            </a:r>
            <a:r>
              <a:rPr lang="da-DK" dirty="0" err="1"/>
              <a:t>Insert</a:t>
            </a:r>
            <a:r>
              <a:rPr lang="da-DK" dirty="0"/>
              <a:t> </a:t>
            </a:r>
            <a:r>
              <a:rPr lang="da-DK" dirty="0" err="1"/>
              <a:t>Section</a:t>
            </a:r>
            <a:r>
              <a:rPr lang="da-DK" dirty="0"/>
              <a:t> </a:t>
            </a:r>
            <a:r>
              <a:rPr lang="da-DK" dirty="0" err="1"/>
              <a:t>title</a:t>
            </a:r>
            <a:r>
              <a:rPr lang="da-DK" dirty="0"/>
              <a:t> via </a:t>
            </a:r>
            <a:r>
              <a:rPr lang="da-DK" dirty="0" err="1"/>
              <a:t>Insert</a:t>
            </a:r>
            <a:r>
              <a:rPr lang="da-DK" dirty="0"/>
              <a:t> - Header &amp; </a:t>
            </a:r>
            <a:r>
              <a:rPr lang="da-DK" dirty="0" err="1"/>
              <a:t>Footer</a:t>
            </a:r>
            <a:r>
              <a:rPr lang="da-DK" dirty="0"/>
              <a:t>]</a:t>
            </a:r>
          </a:p>
        </p:txBody>
      </p:sp>
      <p:sp>
        <p:nvSpPr>
          <p:cNvPr id="4" name="Pladsholder til slidenummer 3"/>
          <p:cNvSpPr>
            <a:spLocks noGrp="1"/>
          </p:cNvSpPr>
          <p:nvPr>
            <p:ph type="sldNum" sz="quarter" idx="12"/>
          </p:nvPr>
        </p:nvSpPr>
        <p:spPr/>
        <p:txBody>
          <a:bodyPr/>
          <a:lstStyle/>
          <a:p>
            <a:fld id="{5BA07366-CB75-4AA8-9E5B-928B849F427C}" type="slidenum">
              <a:rPr lang="da-DK" smtClean="0"/>
              <a:pPr/>
              <a:t>11</a:t>
            </a:fld>
            <a:endParaRPr lang="da-DK" dirty="0"/>
          </a:p>
        </p:txBody>
      </p:sp>
      <p:sp>
        <p:nvSpPr>
          <p:cNvPr id="8" name="Tekstfelt 7"/>
          <p:cNvSpPr txBox="1"/>
          <p:nvPr/>
        </p:nvSpPr>
        <p:spPr>
          <a:xfrm>
            <a:off x="4754880" y="-621792"/>
            <a:ext cx="65" cy="276999"/>
          </a:xfrm>
          <a:prstGeom prst="rect">
            <a:avLst/>
          </a:prstGeom>
          <a:noFill/>
        </p:spPr>
        <p:txBody>
          <a:bodyPr wrap="none" lIns="0" tIns="0" rIns="0" bIns="0" rtlCol="0">
            <a:spAutoFit/>
          </a:bodyPr>
          <a:lstStyle/>
          <a:p>
            <a:endParaRPr lang="da-DK" dirty="0" err="1"/>
          </a:p>
        </p:txBody>
      </p:sp>
    </p:spTree>
    <p:extLst>
      <p:ext uri="{BB962C8B-B14F-4D97-AF65-F5344CB8AC3E}">
        <p14:creationId xmlns:p14="http://schemas.microsoft.com/office/powerpoint/2010/main" val="25859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365126"/>
            <a:ext cx="11160125" cy="896746"/>
          </a:xfrm>
        </p:spPr>
        <p:txBody>
          <a:bodyPr/>
          <a:lstStyle/>
          <a:p>
            <a:r>
              <a:rPr lang="da-DK" dirty="0"/>
              <a:t>Institutionens økonomi v/Gitte Øst</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12</a:t>
            </a:fld>
            <a:endParaRPr lang="da-DK" dirty="0"/>
          </a:p>
        </p:txBody>
      </p:sp>
      <p:sp>
        <p:nvSpPr>
          <p:cNvPr id="7" name="Text Placeholder 7"/>
          <p:cNvSpPr txBox="1">
            <a:spLocks/>
          </p:cNvSpPr>
          <p:nvPr/>
        </p:nvSpPr>
        <p:spPr>
          <a:xfrm>
            <a:off x="515937" y="1521152"/>
            <a:ext cx="7637463" cy="4262392"/>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charset="0"/>
              <a:buChar char="•"/>
            </a:pPr>
            <a:r>
              <a:rPr lang="da-DK" sz="2400" b="0" dirty="0">
                <a:solidFill>
                  <a:srgbClr val="004330"/>
                </a:solidFill>
              </a:rPr>
              <a:t>Institutionen modtager et driftstilskud til dækning af samtlige udgifter til drift af institutionen</a:t>
            </a:r>
          </a:p>
          <a:p>
            <a:pPr marL="342900" indent="-342900">
              <a:buFont typeface="Arial" charset="0"/>
              <a:buChar char="•"/>
            </a:pPr>
            <a:endParaRPr lang="da-DK" sz="2400" b="0" dirty="0">
              <a:solidFill>
                <a:srgbClr val="004330"/>
              </a:solidFill>
            </a:endParaRPr>
          </a:p>
          <a:p>
            <a:pPr marL="342900" indent="-342900">
              <a:buFont typeface="Arial" charset="0"/>
              <a:buChar char="•"/>
            </a:pPr>
            <a:r>
              <a:rPr lang="da-DK" sz="2400" b="0" dirty="0">
                <a:solidFill>
                  <a:srgbClr val="004330"/>
                </a:solidFill>
              </a:rPr>
              <a:t>Driftstilskuddet er et sammensat beløb til dækning af institutionens drift, administration og forældrebetaling</a:t>
            </a:r>
          </a:p>
          <a:p>
            <a:pPr marL="342900" indent="-342900">
              <a:buFont typeface="Arial" charset="0"/>
              <a:buChar char="•"/>
            </a:pPr>
            <a:endParaRPr lang="da-DK" sz="2400" b="0" dirty="0">
              <a:solidFill>
                <a:srgbClr val="004330"/>
              </a:solidFill>
            </a:endParaRPr>
          </a:p>
          <a:p>
            <a:pPr marL="342900" indent="-342900">
              <a:buFont typeface="Arial" charset="0"/>
              <a:buChar char="•"/>
            </a:pPr>
            <a:r>
              <a:rPr lang="da-DK" sz="2400" b="0" dirty="0">
                <a:solidFill>
                  <a:srgbClr val="004330"/>
                </a:solidFill>
              </a:rPr>
              <a:t>Driftstilskuddet bliver reguleret én gang årligt i forbindelse med vedtagelse af det kommende års budget. </a:t>
            </a:r>
          </a:p>
        </p:txBody>
      </p:sp>
    </p:spTree>
    <p:extLst>
      <p:ext uri="{BB962C8B-B14F-4D97-AF65-F5344CB8AC3E}">
        <p14:creationId xmlns:p14="http://schemas.microsoft.com/office/powerpoint/2010/main" val="152875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201168"/>
            <a:ext cx="11160125" cy="1060704"/>
          </a:xfrm>
        </p:spPr>
        <p:txBody>
          <a:bodyPr/>
          <a:lstStyle/>
          <a:p>
            <a:r>
              <a:rPr lang="da-DK" dirty="0"/>
              <a:t>Bestyrelsens overordnede </a:t>
            </a:r>
            <a:r>
              <a:rPr lang="da-DK"/>
              <a:t>økonomiske ansvar v/ Gitte Øst</a:t>
            </a:r>
            <a:endParaRPr lang="da-DK" dirty="0"/>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13</a:t>
            </a:fld>
            <a:endParaRPr lang="da-DK" dirty="0"/>
          </a:p>
        </p:txBody>
      </p:sp>
      <p:sp>
        <p:nvSpPr>
          <p:cNvPr id="7" name="Text Placeholder 7"/>
          <p:cNvSpPr txBox="1">
            <a:spLocks/>
          </p:cNvSpPr>
          <p:nvPr/>
        </p:nvSpPr>
        <p:spPr>
          <a:xfrm>
            <a:off x="515937" y="1401432"/>
            <a:ext cx="7637463" cy="4688471"/>
          </a:xfrm>
          <a:prstGeom prst="roundRect">
            <a:avLst>
              <a:gd name="adj" fmla="val 3499"/>
            </a:avLst>
          </a:prstGeom>
          <a:solidFill>
            <a:srgbClr val="004330"/>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charset="0"/>
              <a:buChar char="•"/>
            </a:pPr>
            <a:r>
              <a:rPr lang="da-DK" sz="2400" b="0" dirty="0"/>
              <a:t>Bestyrelsens økonomiske ansvar er i det daglige delegeret ud til lederen </a:t>
            </a:r>
          </a:p>
          <a:p>
            <a:pPr marL="342900" indent="-342900">
              <a:buFont typeface="Arial" charset="0"/>
              <a:buChar char="•"/>
            </a:pPr>
            <a:endParaRPr lang="da-DK" sz="2400" b="0" dirty="0"/>
          </a:p>
          <a:p>
            <a:pPr marL="342900" indent="-342900">
              <a:buFont typeface="Arial" charset="0"/>
              <a:buChar char="•"/>
            </a:pPr>
            <a:r>
              <a:rPr lang="da-DK" sz="2400" b="0" dirty="0"/>
              <a:t>Lederen og bestyrelsesformanden modtager budgetkontroller, lønsimuleringer 10 gange årligt </a:t>
            </a:r>
          </a:p>
          <a:p>
            <a:pPr marL="342900" indent="-342900">
              <a:buFont typeface="Arial" charset="0"/>
              <a:buChar char="•"/>
            </a:pPr>
            <a:endParaRPr lang="da-DK" sz="2400" b="0" dirty="0"/>
          </a:p>
          <a:p>
            <a:pPr marL="342900" indent="-342900">
              <a:buFont typeface="Arial" charset="0"/>
              <a:buChar char="•"/>
            </a:pPr>
            <a:r>
              <a:rPr lang="da-DK" sz="2400" b="0" dirty="0"/>
              <a:t>Institutionens årsregnskab er et tilskudsregnskab – ikke et firmaregnskab</a:t>
            </a:r>
          </a:p>
          <a:p>
            <a:pPr marL="342900" indent="-342900">
              <a:buFont typeface="Arial" charset="0"/>
              <a:buChar char="•"/>
            </a:pPr>
            <a:endParaRPr lang="da-DK" sz="2400" b="0" dirty="0"/>
          </a:p>
          <a:p>
            <a:pPr marL="342900" indent="-342900">
              <a:buFont typeface="Arial" charset="0"/>
              <a:buChar char="•"/>
            </a:pPr>
            <a:r>
              <a:rPr lang="da-DK" sz="2400" b="0" dirty="0"/>
              <a:t>Bestyrelsen skal være opmærksomme på budgettet, børnetallet, og normeringen</a:t>
            </a:r>
          </a:p>
          <a:p>
            <a:pPr marL="342900" indent="-342900">
              <a:buFont typeface="Arial" charset="0"/>
              <a:buChar char="•"/>
            </a:pPr>
            <a:endParaRPr lang="da-DK" sz="2400" b="0" dirty="0">
              <a:solidFill>
                <a:srgbClr val="004330"/>
              </a:solidFill>
            </a:endParaRPr>
          </a:p>
        </p:txBody>
      </p:sp>
    </p:spTree>
    <p:extLst>
      <p:ext uri="{BB962C8B-B14F-4D97-AF65-F5344CB8AC3E}">
        <p14:creationId xmlns:p14="http://schemas.microsoft.com/office/powerpoint/2010/main" val="724924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365126"/>
            <a:ext cx="11160125" cy="951610"/>
          </a:xfrm>
        </p:spPr>
        <p:txBody>
          <a:bodyPr/>
          <a:lstStyle/>
          <a:p>
            <a:r>
              <a:rPr lang="da-DK" dirty="0"/>
              <a:t>Bestyrelsens overordnede økonomiske ansvar v/Gitte Øst</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14</a:t>
            </a:fld>
            <a:endParaRPr lang="da-DK" dirty="0"/>
          </a:p>
        </p:txBody>
      </p:sp>
      <p:sp>
        <p:nvSpPr>
          <p:cNvPr id="6" name="Text Placeholder 7"/>
          <p:cNvSpPr txBox="1">
            <a:spLocks/>
          </p:cNvSpPr>
          <p:nvPr/>
        </p:nvSpPr>
        <p:spPr>
          <a:xfrm>
            <a:off x="515937" y="1499616"/>
            <a:ext cx="7637463" cy="4480961"/>
          </a:xfrm>
          <a:prstGeom prst="roundRect">
            <a:avLst>
              <a:gd name="adj" fmla="val 3499"/>
            </a:avLst>
          </a:prstGeom>
          <a:solidFill>
            <a:srgbClr val="004330"/>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charset="0"/>
              <a:buChar char="•"/>
            </a:pPr>
            <a:endParaRPr lang="da-DK" sz="2400" b="0" dirty="0"/>
          </a:p>
          <a:p>
            <a:pPr marL="342900" indent="-342900">
              <a:buFont typeface="Arial" charset="0"/>
              <a:buChar char="•"/>
            </a:pPr>
            <a:r>
              <a:rPr lang="da-DK" sz="2400" b="0" dirty="0"/>
              <a:t>Gennemgang af budgetkontrol, lønsimulering , budgetkampagner fra GK, puljer, genbevilling, årsregnskab </a:t>
            </a:r>
          </a:p>
          <a:p>
            <a:pPr marL="342900" indent="-342900">
              <a:buFont typeface="Arial" charset="0"/>
              <a:buChar char="•"/>
            </a:pPr>
            <a:endParaRPr lang="da-DK" sz="2400" b="0" dirty="0"/>
          </a:p>
          <a:p>
            <a:pPr marL="342900" indent="-342900">
              <a:buFont typeface="Arial" charset="0"/>
              <a:buChar char="•"/>
            </a:pPr>
            <a:r>
              <a:rPr lang="da-DK" sz="2400" b="0" dirty="0"/>
              <a:t>Hvis budgettet ikke overholdes – info om handleplan m.v.</a:t>
            </a:r>
          </a:p>
        </p:txBody>
      </p:sp>
    </p:spTree>
    <p:extLst>
      <p:ext uri="{BB962C8B-B14F-4D97-AF65-F5344CB8AC3E}">
        <p14:creationId xmlns:p14="http://schemas.microsoft.com/office/powerpoint/2010/main" val="2120215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Opsummering - Hvad skal I som bestyrelse være opmærksomme på</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15</a:t>
            </a:fld>
            <a:endParaRPr lang="da-DK" dirty="0"/>
          </a:p>
        </p:txBody>
      </p:sp>
      <p:sp>
        <p:nvSpPr>
          <p:cNvPr id="6" name="Text Placeholder 7"/>
          <p:cNvSpPr txBox="1">
            <a:spLocks/>
          </p:cNvSpPr>
          <p:nvPr/>
        </p:nvSpPr>
        <p:spPr>
          <a:xfrm>
            <a:off x="515937" y="1999913"/>
            <a:ext cx="7637463" cy="3285319"/>
          </a:xfrm>
          <a:prstGeom prst="roundRect">
            <a:avLst>
              <a:gd name="adj" fmla="val 3499"/>
            </a:avLst>
          </a:prstGeom>
          <a:solidFill>
            <a:srgbClr val="004330"/>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charset="0"/>
              <a:buChar char="•"/>
            </a:pPr>
            <a:r>
              <a:rPr lang="da-DK" sz="2400" b="0" dirty="0"/>
              <a:t>Børnetallet</a:t>
            </a:r>
          </a:p>
          <a:p>
            <a:pPr marL="342900" indent="-342900">
              <a:buFont typeface="Arial" charset="0"/>
              <a:buChar char="•"/>
            </a:pPr>
            <a:endParaRPr lang="da-DK" sz="2400" b="0" dirty="0"/>
          </a:p>
          <a:p>
            <a:pPr marL="342900" indent="-342900">
              <a:buFont typeface="Arial" charset="0"/>
              <a:buChar char="•"/>
            </a:pPr>
            <a:r>
              <a:rPr lang="da-DK" sz="2400" b="0" dirty="0"/>
              <a:t>Budgettet </a:t>
            </a:r>
          </a:p>
          <a:p>
            <a:pPr marL="342900" indent="-342900">
              <a:buFont typeface="Arial" charset="0"/>
              <a:buChar char="•"/>
            </a:pPr>
            <a:endParaRPr lang="da-DK" sz="2400" b="0" dirty="0"/>
          </a:p>
          <a:p>
            <a:pPr marL="342900" indent="-342900">
              <a:buFont typeface="Arial" charset="0"/>
              <a:buChar char="•"/>
            </a:pPr>
            <a:r>
              <a:rPr lang="da-DK" sz="2400" b="0"/>
              <a:t>Normeringen  </a:t>
            </a:r>
            <a:endParaRPr lang="da-DK" sz="2400" b="0" dirty="0"/>
          </a:p>
          <a:p>
            <a:pPr marL="342900" indent="-342900">
              <a:buFont typeface="Arial" charset="0"/>
              <a:buChar char="•"/>
            </a:pPr>
            <a:endParaRPr lang="da-DK" sz="2400" b="0" dirty="0"/>
          </a:p>
          <a:p>
            <a:pPr marL="342900" indent="-342900">
              <a:buFont typeface="Arial" charset="0"/>
              <a:buChar char="•"/>
            </a:pPr>
            <a:r>
              <a:rPr lang="da-DK" sz="2400" b="0" dirty="0"/>
              <a:t>Om alle puljer er søgt</a:t>
            </a:r>
          </a:p>
        </p:txBody>
      </p:sp>
    </p:spTree>
    <p:extLst>
      <p:ext uri="{BB962C8B-B14F-4D97-AF65-F5344CB8AC3E}">
        <p14:creationId xmlns:p14="http://schemas.microsoft.com/office/powerpoint/2010/main" val="2064145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223720"/>
            <a:ext cx="11160125" cy="1205920"/>
          </a:xfrm>
        </p:spPr>
        <p:txBody>
          <a:bodyPr/>
          <a:lstStyle/>
          <a:p>
            <a:r>
              <a:rPr lang="da-DK" dirty="0"/>
              <a:t>Case (15 minutter v/bordene herefter 5 minutters drøftelse i plenum)</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16</a:t>
            </a:fld>
            <a:endParaRPr lang="da-DK" dirty="0"/>
          </a:p>
        </p:txBody>
      </p:sp>
      <p:sp>
        <p:nvSpPr>
          <p:cNvPr id="6" name="Rektangel 5"/>
          <p:cNvSpPr/>
          <p:nvPr/>
        </p:nvSpPr>
        <p:spPr>
          <a:xfrm>
            <a:off x="515937" y="1429640"/>
            <a:ext cx="11462703" cy="5328510"/>
          </a:xfrm>
          <a:prstGeom prst="rect">
            <a:avLst/>
          </a:prstGeom>
        </p:spPr>
        <p:txBody>
          <a:bodyPr wrap="square">
            <a:spAutoFit/>
          </a:bodyPr>
          <a:lstStyle/>
          <a:p>
            <a:pPr marL="914400" indent="-457200">
              <a:lnSpc>
                <a:spcPct val="107000"/>
              </a:lnSpc>
              <a:spcAft>
                <a:spcPts val="0"/>
              </a:spcAft>
              <a:buFont typeface="+mj-lt"/>
              <a:buAutoNum type="arabicPeriod"/>
            </a:pPr>
            <a:r>
              <a:rPr lang="da-DK" sz="2000" dirty="0">
                <a:solidFill>
                  <a:srgbClr val="004330"/>
                </a:solidFill>
                <a:latin typeface="+mj-lt"/>
                <a:ea typeface="+mj-ea"/>
                <a:cs typeface="+mj-cs"/>
              </a:rPr>
              <a:t>Lederen og bestyrelsen har i foråret bestemt at institutionen skal på en bondegårdstur til efteråret det koster kr. 30.000. Hen over sommeren er der 2 børn som er udmeldt og derfor er der ikke penge til turen på selvforvaltningsrammen, der er et overskud på vedligeholdelse som kan dække udgiften. Tager institutionen på turen?</a:t>
            </a:r>
          </a:p>
          <a:p>
            <a:pPr marL="914400" indent="-457200">
              <a:lnSpc>
                <a:spcPct val="107000"/>
              </a:lnSpc>
              <a:spcAft>
                <a:spcPts val="0"/>
              </a:spcAft>
              <a:buFont typeface="+mj-lt"/>
              <a:buAutoNum type="arabicPeriod"/>
            </a:pPr>
            <a:endParaRPr lang="da-DK" sz="2000" dirty="0">
              <a:solidFill>
                <a:srgbClr val="004330"/>
              </a:solidFill>
              <a:latin typeface="+mj-lt"/>
              <a:ea typeface="+mj-ea"/>
              <a:cs typeface="+mj-cs"/>
            </a:endParaRPr>
          </a:p>
          <a:p>
            <a:pPr marL="914400" indent="-457200">
              <a:lnSpc>
                <a:spcPct val="107000"/>
              </a:lnSpc>
              <a:spcAft>
                <a:spcPts val="0"/>
              </a:spcAft>
              <a:buFont typeface="+mj-lt"/>
              <a:buAutoNum type="arabicPeriod"/>
            </a:pPr>
            <a:r>
              <a:rPr lang="da-DK" sz="2000" dirty="0">
                <a:solidFill>
                  <a:srgbClr val="004330"/>
                </a:solidFill>
                <a:latin typeface="+mj-lt"/>
                <a:ea typeface="+mj-ea"/>
                <a:cs typeface="+mj-cs"/>
              </a:rPr>
              <a:t>Pga. manglende børn forventer institutionen at komme ud med et underskud når året er omme på kr. 150.000 med det nuværende personale. En af pædagogerne har fortalt at hun ønsker at gå på efterløn året efter og institutionen derved kan tilbagebetale underskuddet ved at vente med at ansætte en ny. Hvad gør bestyrelsen?</a:t>
            </a:r>
          </a:p>
          <a:p>
            <a:pPr marL="914400" indent="-457200">
              <a:lnSpc>
                <a:spcPct val="107000"/>
              </a:lnSpc>
              <a:spcAft>
                <a:spcPts val="0"/>
              </a:spcAft>
              <a:buFont typeface="+mj-lt"/>
              <a:buAutoNum type="arabicPeriod"/>
            </a:pPr>
            <a:endParaRPr lang="da-DK" sz="2000" dirty="0">
              <a:solidFill>
                <a:srgbClr val="004330"/>
              </a:solidFill>
              <a:latin typeface="+mj-lt"/>
              <a:ea typeface="+mj-ea"/>
              <a:cs typeface="+mj-cs"/>
            </a:endParaRPr>
          </a:p>
          <a:p>
            <a:pPr marL="914400" lvl="0" indent="-457200">
              <a:lnSpc>
                <a:spcPct val="107000"/>
              </a:lnSpc>
              <a:buFont typeface="+mj-lt"/>
              <a:buAutoNum type="arabicPeriod"/>
            </a:pPr>
            <a:r>
              <a:rPr lang="da-DK" sz="2000" dirty="0">
                <a:solidFill>
                  <a:srgbClr val="004330"/>
                </a:solidFill>
              </a:rPr>
              <a:t>Institutionen har et stort overskud på kr. 300.000 som lederne gerne vil bruge på nyt inventar, legetøj, ture og engangstillæg til personale. Grunden til overskuddet er at institutionen ikke overholder sin normeringsaftale 70% pædagoger og 30% medhjælper. Hvad beslutter bestyrelsen skal pengene bruges til fornyelser eller til ansættelse af en pædagog?</a:t>
            </a:r>
          </a:p>
          <a:p>
            <a:pPr marL="914400" indent="-457200">
              <a:lnSpc>
                <a:spcPct val="107000"/>
              </a:lnSpc>
              <a:spcAft>
                <a:spcPts val="0"/>
              </a:spcAft>
              <a:buFont typeface="+mj-lt"/>
              <a:buAutoNum type="arabicPeriod"/>
            </a:pPr>
            <a:endParaRPr lang="da-DK" sz="2000" dirty="0">
              <a:solidFill>
                <a:srgbClr val="004330"/>
              </a:solidFill>
              <a:latin typeface="+mj-lt"/>
              <a:ea typeface="+mj-ea"/>
              <a:cs typeface="+mj-cs"/>
            </a:endParaRPr>
          </a:p>
          <a:p>
            <a:pPr marL="457200">
              <a:lnSpc>
                <a:spcPct val="107000"/>
              </a:lnSpc>
              <a:spcAft>
                <a:spcPts val="800"/>
              </a:spcAft>
            </a:pPr>
            <a:r>
              <a:rPr lang="da-DK" dirty="0">
                <a:latin typeface="Calibri" charset="0"/>
                <a:ea typeface="Calibri" charset="0"/>
                <a:cs typeface="Times New Roman" charset="0"/>
              </a:rPr>
              <a:t> </a:t>
            </a:r>
            <a:endParaRPr lang="da-DK" sz="1600" dirty="0">
              <a:latin typeface="Calibri" charset="0"/>
              <a:ea typeface="Calibri" charset="0"/>
              <a:cs typeface="Times New Roman" charset="0"/>
            </a:endParaRPr>
          </a:p>
        </p:txBody>
      </p:sp>
    </p:spTree>
    <p:extLst>
      <p:ext uri="{BB962C8B-B14F-4D97-AF65-F5344CB8AC3E}">
        <p14:creationId xmlns:p14="http://schemas.microsoft.com/office/powerpoint/2010/main" val="2146648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365126"/>
            <a:ext cx="11160125" cy="823594"/>
          </a:xfrm>
        </p:spPr>
        <p:txBody>
          <a:bodyPr/>
          <a:lstStyle/>
          <a:p>
            <a:r>
              <a:rPr lang="da-DK" dirty="0"/>
              <a:t>Den juridiske ramme v/Annette Foltmann</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17</a:t>
            </a:fld>
            <a:endParaRPr lang="da-DK" dirty="0"/>
          </a:p>
        </p:txBody>
      </p:sp>
      <p:graphicFrame>
        <p:nvGraphicFramePr>
          <p:cNvPr id="6" name="Pladsholder til indhold 12"/>
          <p:cNvGraphicFramePr>
            <a:graphicFrameLocks/>
          </p:cNvGraphicFramePr>
          <p:nvPr>
            <p:extLst/>
          </p:nvPr>
        </p:nvGraphicFramePr>
        <p:xfrm>
          <a:off x="939334" y="1700785"/>
          <a:ext cx="10736728" cy="4315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llipse 6"/>
          <p:cNvSpPr/>
          <p:nvPr/>
        </p:nvSpPr>
        <p:spPr>
          <a:xfrm>
            <a:off x="939334" y="3421185"/>
            <a:ext cx="1357888" cy="138939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dirty="0"/>
              <a:t>Forret. orden</a:t>
            </a:r>
          </a:p>
        </p:txBody>
      </p:sp>
      <p:sp>
        <p:nvSpPr>
          <p:cNvPr id="8" name="Nedadgående pil 19"/>
          <p:cNvSpPr/>
          <p:nvPr/>
        </p:nvSpPr>
        <p:spPr>
          <a:xfrm rot="7922742">
            <a:off x="2478256" y="4536093"/>
            <a:ext cx="484632" cy="703100"/>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17" name="Grupper 16"/>
          <p:cNvGrpSpPr/>
          <p:nvPr/>
        </p:nvGrpSpPr>
        <p:grpSpPr>
          <a:xfrm flipH="1">
            <a:off x="4501810" y="3905661"/>
            <a:ext cx="313427" cy="1133187"/>
            <a:chOff x="5530818" y="2151815"/>
            <a:chExt cx="311930" cy="1133187"/>
          </a:xfrm>
        </p:grpSpPr>
        <p:sp>
          <p:nvSpPr>
            <p:cNvPr id="18" name="Højre-venstrepil 17"/>
            <p:cNvSpPr/>
            <p:nvPr/>
          </p:nvSpPr>
          <p:spPr>
            <a:xfrm rot="14117645">
              <a:off x="5120189" y="2562444"/>
              <a:ext cx="1133187" cy="311930"/>
            </a:xfrm>
            <a:prstGeom prst="leftRightArrow">
              <a:avLst>
                <a:gd name="adj1" fmla="val 60000"/>
                <a:gd name="adj2" fmla="val 50000"/>
              </a:avLst>
            </a:prstGeom>
            <a:solidFill>
              <a:srgbClr val="70AD47"/>
            </a:solidFill>
          </p:spPr>
          <p:style>
            <a:lnRef idx="0">
              <a:schemeClr val="lt1">
                <a:hueOff val="0"/>
                <a:satOff val="0"/>
                <a:lumOff val="0"/>
                <a:alphaOff val="0"/>
              </a:schemeClr>
            </a:lnRef>
            <a:fillRef idx="1">
              <a:scrgbClr r="0" g="0" b="0"/>
            </a:fillRef>
            <a:effectRef idx="0">
              <a:schemeClr val="accent5">
                <a:hueOff val="-7353344"/>
                <a:satOff val="-10228"/>
                <a:lumOff val="-3922"/>
                <a:alphaOff val="0"/>
              </a:schemeClr>
            </a:effectRef>
            <a:fontRef idx="minor">
              <a:schemeClr val="lt1"/>
            </a:fontRef>
          </p:style>
        </p:sp>
        <p:sp>
          <p:nvSpPr>
            <p:cNvPr id="19" name="Højre-venstrepil 4"/>
            <p:cNvSpPr/>
            <p:nvPr/>
          </p:nvSpPr>
          <p:spPr>
            <a:xfrm rot="24917645">
              <a:off x="5213768" y="2624830"/>
              <a:ext cx="946029" cy="1871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a-DK" sz="1100" kern="1200"/>
            </a:p>
          </p:txBody>
        </p:sp>
      </p:grpSp>
    </p:spTree>
    <p:extLst>
      <p:ext uri="{BB962C8B-B14F-4D97-AF65-F5344CB8AC3E}">
        <p14:creationId xmlns:p14="http://schemas.microsoft.com/office/powerpoint/2010/main" val="28535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Case (15 minutter v/bordene herefter 5 minutters drøftelse i plenum)</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18</a:t>
            </a:fld>
            <a:endParaRPr lang="da-DK" dirty="0"/>
          </a:p>
        </p:txBody>
      </p:sp>
      <p:sp>
        <p:nvSpPr>
          <p:cNvPr id="7" name="Rektangel 6"/>
          <p:cNvSpPr/>
          <p:nvPr/>
        </p:nvSpPr>
        <p:spPr>
          <a:xfrm>
            <a:off x="515937" y="1736192"/>
            <a:ext cx="11480991" cy="4472122"/>
          </a:xfrm>
          <a:prstGeom prst="rect">
            <a:avLst/>
          </a:prstGeom>
        </p:spPr>
        <p:txBody>
          <a:bodyPr wrap="square">
            <a:spAutoFit/>
          </a:bodyPr>
          <a:lstStyle/>
          <a:p>
            <a:pPr marL="457200" lvl="0" indent="-457200">
              <a:lnSpc>
                <a:spcPct val="107000"/>
              </a:lnSpc>
              <a:spcAft>
                <a:spcPts val="0"/>
              </a:spcAft>
              <a:buFont typeface="+mj-lt"/>
              <a:buAutoNum type="arabicPeriod"/>
            </a:pPr>
            <a:r>
              <a:rPr lang="da-DK" sz="1900" dirty="0">
                <a:solidFill>
                  <a:srgbClr val="004330"/>
                </a:solidFill>
                <a:latin typeface="+mj-lt"/>
                <a:ea typeface="+mj-ea"/>
                <a:cs typeface="+mj-cs"/>
              </a:rPr>
              <a:t>Bestyrelsen ansætter en ny leder og indenfor de næste to år holder flere medarbejdere op, og vikarkontoen er i overtræk. Hvad gør bestyrelsen?</a:t>
            </a:r>
          </a:p>
          <a:p>
            <a:pPr marL="457200" lvl="0" indent="-457200">
              <a:lnSpc>
                <a:spcPct val="107000"/>
              </a:lnSpc>
              <a:spcAft>
                <a:spcPts val="0"/>
              </a:spcAft>
              <a:buFont typeface="+mj-lt"/>
              <a:buAutoNum type="arabicPeriod"/>
            </a:pPr>
            <a:endParaRPr lang="da-DK" sz="1900" dirty="0">
              <a:solidFill>
                <a:srgbClr val="004330"/>
              </a:solidFill>
              <a:latin typeface="+mj-lt"/>
              <a:ea typeface="+mj-ea"/>
              <a:cs typeface="+mj-cs"/>
            </a:endParaRPr>
          </a:p>
          <a:p>
            <a:pPr marL="457200" lvl="0" indent="-457200">
              <a:lnSpc>
                <a:spcPct val="107000"/>
              </a:lnSpc>
              <a:spcAft>
                <a:spcPts val="0"/>
              </a:spcAft>
              <a:buFont typeface="+mj-lt"/>
              <a:buAutoNum type="arabicPeriod"/>
            </a:pPr>
            <a:r>
              <a:rPr lang="da-DK" sz="1900" dirty="0">
                <a:solidFill>
                  <a:srgbClr val="004330"/>
                </a:solidFill>
                <a:latin typeface="+mj-lt"/>
                <a:ea typeface="+mj-ea"/>
                <a:cs typeface="+mj-cs"/>
              </a:rPr>
              <a:t>Bestyrelsen oplever, at børnetallet hen over et par år falder markant, selvom der ikke er børnemangel i området. Hvad gør bestyrelsen?  </a:t>
            </a:r>
          </a:p>
          <a:p>
            <a:pPr marL="457200" lvl="0" indent="-457200">
              <a:lnSpc>
                <a:spcPct val="107000"/>
              </a:lnSpc>
              <a:spcAft>
                <a:spcPts val="0"/>
              </a:spcAft>
              <a:buFont typeface="+mj-lt"/>
              <a:buAutoNum type="arabicPeriod"/>
            </a:pPr>
            <a:endParaRPr lang="da-DK" sz="1900" dirty="0">
              <a:solidFill>
                <a:srgbClr val="004330"/>
              </a:solidFill>
              <a:latin typeface="+mj-lt"/>
              <a:ea typeface="+mj-ea"/>
              <a:cs typeface="+mj-cs"/>
            </a:endParaRPr>
          </a:p>
          <a:p>
            <a:pPr marL="457200" lvl="0" indent="-457200">
              <a:lnSpc>
                <a:spcPct val="107000"/>
              </a:lnSpc>
              <a:spcAft>
                <a:spcPts val="800"/>
              </a:spcAft>
              <a:buFont typeface="+mj-lt"/>
              <a:buAutoNum type="arabicPeriod"/>
            </a:pPr>
            <a:r>
              <a:rPr lang="da-DK" sz="1900" dirty="0">
                <a:solidFill>
                  <a:srgbClr val="004330"/>
                </a:solidFill>
                <a:latin typeface="+mj-lt"/>
                <a:ea typeface="+mj-ea"/>
                <a:cs typeface="+mj-cs"/>
              </a:rPr>
              <a:t>Der er konstitueret en ny formand for bestyrelsen i en større integreret institution. Institutionen er meget eftertragtet og har en høj pædagogisk faglighed kombineret med en naturprofil. Lederen har været i institutionen i mange år og bestyrelsen har altid haft et godt samarbejde med lederen. Den nye formand er meget engageret i institutionen og vil gerne iværksætte nye udviklingsprojekter. Efter ½ år er det tydeligt for flere bestyrelsesmedlemmer, at kemien mellem den nye bestyrelsesformand og lederen ikke er god og samarbejdet halter. Den nye formand siger til flere bestyrelsesmedlemmer uden for bestyrelsesmødet, at lederen er blevet gammel og er stået af. Lederen ser mere træt ud på bestyrelsesmøderne og på et tidspunkt bliver hun sygemeldt. Efter 4 ugers sygefravær foreslår den nye formand at hun afskediges. Hvad gør bestyrelsen?</a:t>
            </a:r>
          </a:p>
        </p:txBody>
      </p:sp>
    </p:spTree>
    <p:extLst>
      <p:ext uri="{BB962C8B-B14F-4D97-AF65-F5344CB8AC3E}">
        <p14:creationId xmlns:p14="http://schemas.microsoft.com/office/powerpoint/2010/main" val="2128817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19</a:t>
            </a:fld>
            <a:endParaRPr lang="da-DK" dirty="0"/>
          </a:p>
        </p:txBody>
      </p:sp>
      <p:graphicFrame>
        <p:nvGraphicFramePr>
          <p:cNvPr id="6" name="Diagram 5"/>
          <p:cNvGraphicFramePr/>
          <p:nvPr>
            <p:extLst/>
          </p:nvPr>
        </p:nvGraphicFramePr>
        <p:xfrm>
          <a:off x="2351372" y="810826"/>
          <a:ext cx="698477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Lige pilforbindelse 7"/>
          <p:cNvCxnSpPr/>
          <p:nvPr/>
        </p:nvCxnSpPr>
        <p:spPr>
          <a:xfrm>
            <a:off x="7004304" y="1883664"/>
            <a:ext cx="621792" cy="658368"/>
          </a:xfrm>
          <a:prstGeom prst="straightConnector1">
            <a:avLst/>
          </a:prstGeom>
          <a:ln w="66675">
            <a:solidFill>
              <a:srgbClr val="00433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Lige pilforbindelse 8"/>
          <p:cNvCxnSpPr/>
          <p:nvPr/>
        </p:nvCxnSpPr>
        <p:spPr>
          <a:xfrm flipH="1">
            <a:off x="3866649" y="1883664"/>
            <a:ext cx="689690" cy="692854"/>
          </a:xfrm>
          <a:prstGeom prst="straightConnector1">
            <a:avLst/>
          </a:prstGeom>
          <a:ln w="66675">
            <a:solidFill>
              <a:srgbClr val="00433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Lige pilforbindelse 9"/>
          <p:cNvCxnSpPr/>
          <p:nvPr/>
        </p:nvCxnSpPr>
        <p:spPr>
          <a:xfrm>
            <a:off x="3900598" y="4777174"/>
            <a:ext cx="621792" cy="658368"/>
          </a:xfrm>
          <a:prstGeom prst="straightConnector1">
            <a:avLst/>
          </a:prstGeom>
          <a:ln w="66675">
            <a:solidFill>
              <a:srgbClr val="00433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flipH="1">
            <a:off x="7004304" y="4777174"/>
            <a:ext cx="657043" cy="639035"/>
          </a:xfrm>
          <a:prstGeom prst="straightConnector1">
            <a:avLst/>
          </a:prstGeom>
          <a:ln w="66675">
            <a:solidFill>
              <a:srgbClr val="00433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52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Meld jer ind i Gentofte Børnevenner på </a:t>
            </a:r>
            <a:r>
              <a:rPr lang="da-DK" dirty="0" err="1"/>
              <a:t>mobilepay</a:t>
            </a:r>
            <a:endParaRPr lang="da-DK" dirty="0"/>
          </a:p>
        </p:txBody>
      </p:sp>
      <p:sp>
        <p:nvSpPr>
          <p:cNvPr id="3" name="Pladsholder til tekst 2"/>
          <p:cNvSpPr>
            <a:spLocks noGrp="1"/>
          </p:cNvSpPr>
          <p:nvPr>
            <p:ph type="body" sz="quarter" idx="18"/>
          </p:nvPr>
        </p:nvSpPr>
        <p:spPr/>
        <p:txBody>
          <a:bodyPr/>
          <a:lstStyle/>
          <a:p>
            <a:r>
              <a:rPr lang="da-DK" i="1" dirty="0"/>
              <a:t>Et personlig medlemsskab koster kr. 100. </a:t>
            </a:r>
          </a:p>
          <a:p>
            <a:r>
              <a:rPr lang="da-DK" i="1" dirty="0"/>
              <a:t>Et familiemedlemsskab koster kr. 150,00. </a:t>
            </a:r>
          </a:p>
          <a:p>
            <a:r>
              <a:rPr lang="da-DK" i="1" dirty="0"/>
              <a:t>Kontingentet dækker et års medlemskab. Med et medlemskab bidrager du ved, at give os tyngde i vores arbejde med, at skabe de bedste og tryggeste rammer for børn og støttekrævende personer i Gentofte kommune.</a:t>
            </a:r>
          </a:p>
          <a:p>
            <a:r>
              <a:rPr lang="da-DK" i="1" dirty="0"/>
              <a:t>Du kan melde dig ind i Gentofte Børnevenner ved at indbetale medlemskontingentet via </a:t>
            </a:r>
            <a:r>
              <a:rPr lang="da-DK" i="1" dirty="0" err="1"/>
              <a:t>MobilePay</a:t>
            </a:r>
            <a:r>
              <a:rPr lang="da-DK" i="1" dirty="0"/>
              <a:t> på 70458 . Du bedes oplyse dit fulde navn, adresse og mail.</a:t>
            </a:r>
            <a:endParaRPr lang="da-DK" dirty="0"/>
          </a:p>
        </p:txBody>
      </p:sp>
      <p:sp>
        <p:nvSpPr>
          <p:cNvPr id="11" name="Pladsholder til dato 10"/>
          <p:cNvSpPr>
            <a:spLocks noGrp="1"/>
          </p:cNvSpPr>
          <p:nvPr>
            <p:ph type="dt" sz="half" idx="53"/>
          </p:nvPr>
        </p:nvSpPr>
        <p:spPr/>
        <p:txBody>
          <a:bodyPr/>
          <a:lstStyle/>
          <a:p>
            <a:r>
              <a:rPr lang="da-DK"/>
              <a:t>2. april 2016</a:t>
            </a:r>
            <a:endParaRPr lang="da-DK" dirty="0"/>
          </a:p>
        </p:txBody>
      </p:sp>
      <p:sp>
        <p:nvSpPr>
          <p:cNvPr id="12" name="Pladsholder til sidefod 11"/>
          <p:cNvSpPr>
            <a:spLocks noGrp="1"/>
          </p:cNvSpPr>
          <p:nvPr>
            <p:ph type="ftr" sz="quarter" idx="54"/>
          </p:nvPr>
        </p:nvSpPr>
        <p:spPr/>
        <p:txBody>
          <a:bodyPr/>
          <a:lstStyle/>
          <a:p>
            <a:r>
              <a:rPr lang="da-DK"/>
              <a:t>Ledelseskonference 2016</a:t>
            </a:r>
            <a:endParaRPr lang="da-DK" dirty="0"/>
          </a:p>
        </p:txBody>
      </p:sp>
      <p:sp>
        <p:nvSpPr>
          <p:cNvPr id="13" name="Pladsholder til slidenummer 12"/>
          <p:cNvSpPr>
            <a:spLocks noGrp="1"/>
          </p:cNvSpPr>
          <p:nvPr>
            <p:ph type="sldNum" sz="quarter" idx="55"/>
          </p:nvPr>
        </p:nvSpPr>
        <p:spPr/>
        <p:txBody>
          <a:bodyPr/>
          <a:lstStyle/>
          <a:p>
            <a:fld id="{45D37B1E-C366-494F-A587-962AD9AABC83}" type="slidenum">
              <a:rPr lang="da-DK" smtClean="0"/>
              <a:pPr/>
              <a:t>2</a:t>
            </a:fld>
            <a:endParaRPr lang="da-DK" dirty="0"/>
          </a:p>
        </p:txBody>
      </p:sp>
    </p:spTree>
    <p:extLst>
      <p:ext uri="{BB962C8B-B14F-4D97-AF65-F5344CB8AC3E}">
        <p14:creationId xmlns:p14="http://schemas.microsoft.com/office/powerpoint/2010/main" val="1109827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436370"/>
            <a:ext cx="11160125" cy="1205920"/>
          </a:xfrm>
        </p:spPr>
        <p:txBody>
          <a:bodyPr/>
          <a:lstStyle/>
          <a:p>
            <a:r>
              <a:rPr lang="da-DK" dirty="0"/>
              <a:t>Bestyrelsens opgaver v/Annette Foltmann</a:t>
            </a:r>
          </a:p>
        </p:txBody>
      </p:sp>
      <p:sp>
        <p:nvSpPr>
          <p:cNvPr id="3" name="Pladsholder til dato 2"/>
          <p:cNvSpPr>
            <a:spLocks noGrp="1"/>
          </p:cNvSpPr>
          <p:nvPr>
            <p:ph type="dt" sz="half" idx="10"/>
          </p:nvPr>
        </p:nvSpPr>
        <p:spPr/>
        <p:txBody>
          <a:bodyPr/>
          <a:lstStyle/>
          <a:p>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20</a:t>
            </a:fld>
            <a:endParaRPr lang="da-DK" dirty="0"/>
          </a:p>
        </p:txBody>
      </p:sp>
      <p:sp>
        <p:nvSpPr>
          <p:cNvPr id="7" name="Text Placeholder 7"/>
          <p:cNvSpPr txBox="1">
            <a:spLocks/>
          </p:cNvSpPr>
          <p:nvPr/>
        </p:nvSpPr>
        <p:spPr>
          <a:xfrm>
            <a:off x="8416862" y="2432304"/>
            <a:ext cx="3470338" cy="2568321"/>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lvl="0"/>
            <a:r>
              <a:rPr lang="da-DK" sz="1600" b="0" dirty="0">
                <a:solidFill>
                  <a:srgbClr val="004330"/>
                </a:solidFill>
              </a:rPr>
              <a:t> De 5 elementer:</a:t>
            </a:r>
          </a:p>
          <a:p>
            <a:pPr lvl="0"/>
            <a:endParaRPr lang="da-DK" sz="1600" b="0" dirty="0">
              <a:solidFill>
                <a:srgbClr val="004330"/>
              </a:solidFill>
            </a:endParaRPr>
          </a:p>
          <a:p>
            <a:pPr marL="1028700" lvl="1" indent="-342900">
              <a:buFont typeface="Wingdings" charset="2"/>
              <a:buChar char="Ø"/>
            </a:pPr>
            <a:r>
              <a:rPr lang="da-DK" sz="1600" b="0" dirty="0">
                <a:solidFill>
                  <a:srgbClr val="004330"/>
                </a:solidFill>
              </a:rPr>
              <a:t>Det individuelle forældresamarbejde</a:t>
            </a:r>
          </a:p>
          <a:p>
            <a:pPr marL="1028700" lvl="1" indent="-342900">
              <a:buFont typeface="Wingdings" charset="2"/>
              <a:buChar char="Ø"/>
            </a:pPr>
            <a:r>
              <a:rPr lang="da-DK" sz="1600" b="0" dirty="0">
                <a:solidFill>
                  <a:srgbClr val="004330"/>
                </a:solidFill>
              </a:rPr>
              <a:t>Fælles sprog og viden</a:t>
            </a:r>
          </a:p>
          <a:p>
            <a:pPr marL="1028700" lvl="1" indent="-342900">
              <a:buFont typeface="Wingdings" charset="2"/>
              <a:buChar char="Ø"/>
            </a:pPr>
            <a:r>
              <a:rPr lang="da-DK" sz="1600" b="0" dirty="0">
                <a:solidFill>
                  <a:srgbClr val="004330"/>
                </a:solidFill>
              </a:rPr>
              <a:t>Dannelse</a:t>
            </a:r>
          </a:p>
          <a:p>
            <a:pPr marL="1028700" lvl="1" indent="-342900">
              <a:buFont typeface="Wingdings" charset="2"/>
              <a:buChar char="Ø"/>
            </a:pPr>
            <a:r>
              <a:rPr lang="da-DK" sz="1600" b="0" dirty="0">
                <a:solidFill>
                  <a:srgbClr val="004330"/>
                </a:solidFill>
              </a:rPr>
              <a:t>Kommunikationspolitik</a:t>
            </a:r>
          </a:p>
          <a:p>
            <a:pPr marL="1028700" lvl="1" indent="-342900">
              <a:buFont typeface="Wingdings" charset="2"/>
              <a:buChar char="Ø"/>
            </a:pPr>
            <a:r>
              <a:rPr lang="da-DK" sz="1600" b="0" dirty="0">
                <a:solidFill>
                  <a:srgbClr val="004330"/>
                </a:solidFill>
              </a:rPr>
              <a:t>Forventningsafstemning</a:t>
            </a:r>
          </a:p>
          <a:p>
            <a:pPr marL="1028700" lvl="1" indent="-342900">
              <a:buFont typeface="Wingdings" charset="2"/>
              <a:buChar char="Ø"/>
            </a:pPr>
            <a:endParaRPr lang="da-DK" sz="1200" b="0" dirty="0">
              <a:solidFill>
                <a:srgbClr val="004330"/>
              </a:solidFill>
            </a:endParaRPr>
          </a:p>
          <a:p>
            <a:pPr marL="342900" lvl="0" indent="-342900">
              <a:buFont typeface="Wingdings" charset="2"/>
              <a:buChar char="Ø"/>
            </a:pPr>
            <a:endParaRPr lang="da-DK" sz="1800" b="0" dirty="0">
              <a:solidFill>
                <a:srgbClr val="004330"/>
              </a:solidFill>
            </a:endParaRPr>
          </a:p>
          <a:p>
            <a:pPr marL="342900" indent="-342900">
              <a:buFont typeface="Arial" panose="020B0604020202020204" pitchFamily="34" charset="0"/>
              <a:buChar char="•"/>
            </a:pPr>
            <a:endParaRPr lang="da-DK" sz="2400" b="0" dirty="0">
              <a:solidFill>
                <a:srgbClr val="004330"/>
              </a:solidFill>
            </a:endParaRPr>
          </a:p>
        </p:txBody>
      </p:sp>
      <p:sp>
        <p:nvSpPr>
          <p:cNvPr id="8" name="Text Placeholder 7"/>
          <p:cNvSpPr txBox="1">
            <a:spLocks/>
          </p:cNvSpPr>
          <p:nvPr/>
        </p:nvSpPr>
        <p:spPr>
          <a:xfrm>
            <a:off x="515937" y="769550"/>
            <a:ext cx="3699637" cy="5380497"/>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lvl="0"/>
            <a:endParaRPr lang="da-DK" sz="100" b="0" dirty="0">
              <a:solidFill>
                <a:srgbClr val="004330"/>
              </a:solidFill>
            </a:endParaRPr>
          </a:p>
          <a:p>
            <a:pPr marL="342900" lvl="0" indent="-342900">
              <a:buFont typeface="Arial" panose="020B0604020202020204" pitchFamily="34" charset="0"/>
              <a:buChar char="•"/>
            </a:pPr>
            <a:r>
              <a:rPr lang="da-DK" sz="2200" dirty="0">
                <a:solidFill>
                  <a:srgbClr val="004330"/>
                </a:solidFill>
              </a:rPr>
              <a:t>Den overordnede og strategiske ledelse</a:t>
            </a:r>
          </a:p>
          <a:p>
            <a:pPr marL="342900" lvl="0" indent="-342900">
              <a:buFont typeface="Wingdings" charset="2"/>
              <a:buChar char="Ø"/>
            </a:pPr>
            <a:r>
              <a:rPr lang="da-DK" sz="1600" b="0" dirty="0">
                <a:solidFill>
                  <a:srgbClr val="004330"/>
                </a:solidFill>
              </a:rPr>
              <a:t>Bindeled mellem forældre, daglig ledelse og eks. kommunen</a:t>
            </a:r>
          </a:p>
          <a:p>
            <a:pPr marL="342900" lvl="0" indent="-342900">
              <a:buFont typeface="Wingdings" charset="2"/>
              <a:buChar char="Ø"/>
            </a:pPr>
            <a:r>
              <a:rPr lang="da-DK" sz="1600" b="0" dirty="0">
                <a:solidFill>
                  <a:srgbClr val="004330"/>
                </a:solidFill>
              </a:rPr>
              <a:t>Sikre overholdelse af lovgivning, økonomisk ansvar, fastlæggelse af strategi og de overordnede principper, sikre en kompetent daglig ledelse, beslutninger af usædvanlig karakter, tegningsret.</a:t>
            </a:r>
          </a:p>
          <a:p>
            <a:pPr lvl="0"/>
            <a:endParaRPr lang="da-DK" sz="1800" b="0" dirty="0">
              <a:solidFill>
                <a:srgbClr val="004330"/>
              </a:solidFill>
            </a:endParaRPr>
          </a:p>
          <a:p>
            <a:pPr marL="342900" lvl="0" indent="-342900">
              <a:buFont typeface="Arial" panose="020B0604020202020204" pitchFamily="34" charset="0"/>
              <a:buChar char="•"/>
            </a:pPr>
            <a:r>
              <a:rPr lang="da-DK" sz="2200" dirty="0">
                <a:solidFill>
                  <a:srgbClr val="004330"/>
                </a:solidFill>
              </a:rPr>
              <a:t>Erstatning og/eller strafferetlige sanktioner</a:t>
            </a:r>
          </a:p>
          <a:p>
            <a:pPr marL="342900" lvl="0" indent="-342900">
              <a:buFont typeface="Wingdings" charset="2"/>
              <a:buChar char="Ø"/>
            </a:pPr>
            <a:r>
              <a:rPr lang="da-DK" sz="1600" b="0" dirty="0">
                <a:solidFill>
                  <a:srgbClr val="004330"/>
                </a:solidFill>
              </a:rPr>
              <a:t>Der skal rigtig meget til </a:t>
            </a:r>
            <a:r>
              <a:rPr lang="mr-IN" sz="1600" b="0" dirty="0">
                <a:solidFill>
                  <a:srgbClr val="004330"/>
                </a:solidFill>
              </a:rPr>
              <a:t>–</a:t>
            </a:r>
            <a:r>
              <a:rPr lang="da-DK" sz="1600" b="0" dirty="0">
                <a:solidFill>
                  <a:srgbClr val="004330"/>
                </a:solidFill>
              </a:rPr>
              <a:t> hvordan ville et fornuftigt og ansvarsbevidst bestyrelsesmedlem have handlet i samme situation.</a:t>
            </a:r>
          </a:p>
          <a:p>
            <a:pPr lvl="0"/>
            <a:endParaRPr lang="da-DK" sz="1800" b="0" dirty="0">
              <a:solidFill>
                <a:srgbClr val="004330"/>
              </a:solidFill>
            </a:endParaRPr>
          </a:p>
        </p:txBody>
      </p:sp>
      <p:sp>
        <p:nvSpPr>
          <p:cNvPr id="10" name="Eksplosion 2 9"/>
          <p:cNvSpPr/>
          <p:nvPr/>
        </p:nvSpPr>
        <p:spPr>
          <a:xfrm>
            <a:off x="9664700" y="65176"/>
            <a:ext cx="2523744" cy="2367128"/>
          </a:xfrm>
          <a:prstGeom prst="irregularSeal2">
            <a:avLst/>
          </a:prstGeom>
          <a:solidFill>
            <a:srgbClr val="004330"/>
          </a:solidFill>
          <a:ln>
            <a:solidFill>
              <a:srgbClr val="00433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solidFill>
                <a:srgbClr val="004330"/>
              </a:solidFill>
            </a:endParaRPr>
          </a:p>
        </p:txBody>
      </p:sp>
      <p:sp>
        <p:nvSpPr>
          <p:cNvPr id="11" name="Tekstfelt 10"/>
          <p:cNvSpPr txBox="1"/>
          <p:nvPr/>
        </p:nvSpPr>
        <p:spPr>
          <a:xfrm>
            <a:off x="9486900" y="907032"/>
            <a:ext cx="2532888" cy="784830"/>
          </a:xfrm>
          <a:prstGeom prst="rect">
            <a:avLst/>
          </a:prstGeom>
          <a:noFill/>
        </p:spPr>
        <p:txBody>
          <a:bodyPr wrap="square" lIns="0" tIns="0" rIns="0" bIns="0" rtlCol="0">
            <a:spAutoFit/>
          </a:bodyPr>
          <a:lstStyle/>
          <a:p>
            <a:pPr algn="ctr"/>
            <a:r>
              <a:rPr lang="da-DK" sz="1700" b="1" dirty="0">
                <a:solidFill>
                  <a:schemeClr val="bg1"/>
                </a:solidFill>
              </a:rPr>
              <a:t>HUSK</a:t>
            </a:r>
          </a:p>
          <a:p>
            <a:pPr algn="ctr"/>
            <a:r>
              <a:rPr lang="da-DK" sz="1700" b="1" dirty="0">
                <a:solidFill>
                  <a:schemeClr val="bg1"/>
                </a:solidFill>
              </a:rPr>
              <a:t> JERES TAVSHEDSPLIGT</a:t>
            </a:r>
          </a:p>
        </p:txBody>
      </p:sp>
      <p:sp>
        <p:nvSpPr>
          <p:cNvPr id="12" name="Tekstfelt 11"/>
          <p:cNvSpPr txBox="1"/>
          <p:nvPr/>
        </p:nvSpPr>
        <p:spPr>
          <a:xfrm>
            <a:off x="10753344" y="2432304"/>
            <a:ext cx="65" cy="276999"/>
          </a:xfrm>
          <a:prstGeom prst="rect">
            <a:avLst/>
          </a:prstGeom>
          <a:noFill/>
        </p:spPr>
        <p:txBody>
          <a:bodyPr wrap="none" lIns="0" tIns="0" rIns="0" bIns="0" rtlCol="0">
            <a:spAutoFit/>
          </a:bodyPr>
          <a:lstStyle/>
          <a:p>
            <a:endParaRPr lang="da-DK" dirty="0" err="1"/>
          </a:p>
        </p:txBody>
      </p:sp>
      <p:sp>
        <p:nvSpPr>
          <p:cNvPr id="13" name="Text Placeholder 7">
            <a:extLst>
              <a:ext uri="{FF2B5EF4-FFF2-40B4-BE49-F238E27FC236}">
                <a16:creationId xmlns:a16="http://schemas.microsoft.com/office/drawing/2014/main" id="{8567E775-5D9F-D04F-90A7-10181921EE37}"/>
              </a:ext>
            </a:extLst>
          </p:cNvPr>
          <p:cNvSpPr txBox="1">
            <a:spLocks/>
          </p:cNvSpPr>
          <p:nvPr/>
        </p:nvSpPr>
        <p:spPr>
          <a:xfrm>
            <a:off x="4539916" y="769550"/>
            <a:ext cx="3658475" cy="5346091"/>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85750" indent="-285750">
              <a:buFont typeface="Arial" panose="020B0604020202020204" pitchFamily="34" charset="0"/>
              <a:buChar char="•"/>
            </a:pPr>
            <a:r>
              <a:rPr lang="da-DK" sz="2200" dirty="0">
                <a:solidFill>
                  <a:srgbClr val="004330"/>
                </a:solidFill>
              </a:rPr>
              <a:t>Juridisk og moralsk ansvar</a:t>
            </a:r>
          </a:p>
          <a:p>
            <a:pPr marL="342900" lvl="0" indent="-342900">
              <a:buFont typeface="Wingdings" charset="2"/>
              <a:buChar char="Ø"/>
            </a:pPr>
            <a:endParaRPr lang="da-DK" sz="1800" b="0" dirty="0">
              <a:solidFill>
                <a:srgbClr val="004330"/>
              </a:solidFill>
            </a:endParaRPr>
          </a:p>
          <a:p>
            <a:pPr marL="342900" lvl="0" indent="-342900">
              <a:buFont typeface="Arial" panose="020B0604020202020204" pitchFamily="34" charset="0"/>
              <a:buChar char="•"/>
            </a:pPr>
            <a:r>
              <a:rPr lang="da-DK" sz="2200" dirty="0">
                <a:solidFill>
                  <a:srgbClr val="004330"/>
                </a:solidFill>
              </a:rPr>
              <a:t>Kvalitet i dagtilbuddet </a:t>
            </a:r>
          </a:p>
          <a:p>
            <a:pPr marL="342900" lvl="0" indent="-342900">
              <a:buFont typeface="Wingdings" charset="2"/>
              <a:buChar char="Ø"/>
            </a:pPr>
            <a:r>
              <a:rPr lang="da-DK" sz="1600" b="0" dirty="0">
                <a:solidFill>
                  <a:srgbClr val="004330"/>
                </a:solidFill>
              </a:rPr>
              <a:t>Inddrages i udarbejdelsen, evalueringen af og opfølgningen på den styrkede pædagogiske læreplan</a:t>
            </a:r>
          </a:p>
          <a:p>
            <a:pPr marL="342900" indent="-342900">
              <a:buFont typeface="Wingdings" charset="2"/>
              <a:buChar char="Ø"/>
            </a:pPr>
            <a:r>
              <a:rPr lang="da-DK" sz="1600" b="0" dirty="0">
                <a:solidFill>
                  <a:srgbClr val="004330"/>
                </a:solidFill>
              </a:rPr>
              <a:t>Inddrages i hvordan dagtilbuddet kan samarbejde med lokalsamfundet, så der skabes gode pædagogiske læringsmiljøer</a:t>
            </a:r>
          </a:p>
          <a:p>
            <a:pPr marL="342900" lvl="0" indent="-342900">
              <a:buFont typeface="Wingdings" charset="2"/>
              <a:buChar char="Ø"/>
            </a:pPr>
            <a:endParaRPr lang="da-DK" sz="1600" b="0" dirty="0">
              <a:solidFill>
                <a:srgbClr val="004330"/>
              </a:solidFill>
            </a:endParaRPr>
          </a:p>
          <a:p>
            <a:pPr marL="342900" indent="-342900">
              <a:buFont typeface="Arial" panose="020B0604020202020204" pitchFamily="34" charset="0"/>
              <a:buChar char="•"/>
            </a:pPr>
            <a:r>
              <a:rPr lang="da-DK" sz="2200" dirty="0">
                <a:solidFill>
                  <a:srgbClr val="004330"/>
                </a:solidFill>
              </a:rPr>
              <a:t>Forældresamarbejde</a:t>
            </a:r>
          </a:p>
          <a:p>
            <a:pPr marL="342900" lvl="0" indent="-342900">
              <a:buFont typeface="Wingdings" charset="2"/>
              <a:buChar char="Ø"/>
            </a:pPr>
            <a:r>
              <a:rPr lang="da-DK" sz="1600" b="0" dirty="0">
                <a:solidFill>
                  <a:srgbClr val="004330"/>
                </a:solidFill>
              </a:rPr>
              <a:t>Alle SKAL formulere en vision for forældresamarbejde, herunder skal følgende 5 elementer indgå:</a:t>
            </a:r>
          </a:p>
        </p:txBody>
      </p:sp>
    </p:spTree>
    <p:extLst>
      <p:ext uri="{BB962C8B-B14F-4D97-AF65-F5344CB8AC3E}">
        <p14:creationId xmlns:p14="http://schemas.microsoft.com/office/powerpoint/2010/main" val="405278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620051"/>
            <a:ext cx="11160125" cy="710770"/>
          </a:xfrm>
        </p:spPr>
        <p:txBody>
          <a:bodyPr/>
          <a:lstStyle/>
          <a:p>
            <a:r>
              <a:rPr lang="da-DK" dirty="0"/>
              <a:t>Kort om persondataforordningen v/Annette Foltmann</a:t>
            </a:r>
          </a:p>
        </p:txBody>
      </p:sp>
      <p:sp>
        <p:nvSpPr>
          <p:cNvPr id="4" name="Pladsholder til dato 3"/>
          <p:cNvSpPr>
            <a:spLocks noGrp="1"/>
          </p:cNvSpPr>
          <p:nvPr>
            <p:ph type="dt" sz="half" idx="10"/>
          </p:nvPr>
        </p:nvSpPr>
        <p:spPr/>
        <p:txBody>
          <a:bodyPr/>
          <a:lstStyle/>
          <a:p>
            <a:r>
              <a:rPr lang="da-DK"/>
              <a:t>2. april 2016</a:t>
            </a:r>
            <a:endParaRPr lang="da-DK" dirty="0"/>
          </a:p>
        </p:txBody>
      </p:sp>
      <p:sp>
        <p:nvSpPr>
          <p:cNvPr id="5" name="Pladsholder til sidefod 4"/>
          <p:cNvSpPr>
            <a:spLocks noGrp="1"/>
          </p:cNvSpPr>
          <p:nvPr>
            <p:ph type="ftr" sz="quarter" idx="11"/>
          </p:nvPr>
        </p:nvSpPr>
        <p:spPr/>
        <p:txBody>
          <a:bodyPr/>
          <a:lstStyle/>
          <a:p>
            <a:r>
              <a:rPr lang="da-DK"/>
              <a:t>Ledelseskonference 2016</a:t>
            </a:r>
            <a:endParaRPr lang="da-DK" dirty="0"/>
          </a:p>
        </p:txBody>
      </p:sp>
      <p:sp>
        <p:nvSpPr>
          <p:cNvPr id="6" name="Pladsholder til slidenummer 5"/>
          <p:cNvSpPr>
            <a:spLocks noGrp="1"/>
          </p:cNvSpPr>
          <p:nvPr>
            <p:ph type="sldNum" sz="quarter" idx="12"/>
          </p:nvPr>
        </p:nvSpPr>
        <p:spPr/>
        <p:txBody>
          <a:bodyPr/>
          <a:lstStyle/>
          <a:p>
            <a:fld id="{45D37B1E-C366-494F-A587-962AD9AABC83}" type="slidenum">
              <a:rPr lang="da-DK" smtClean="0"/>
              <a:t>21</a:t>
            </a:fld>
            <a:endParaRPr lang="da-DK" dirty="0"/>
          </a:p>
        </p:txBody>
      </p:sp>
      <p:sp>
        <p:nvSpPr>
          <p:cNvPr id="7" name="Text Placeholder 7">
            <a:extLst>
              <a:ext uri="{FF2B5EF4-FFF2-40B4-BE49-F238E27FC236}">
                <a16:creationId xmlns:a16="http://schemas.microsoft.com/office/drawing/2014/main" id="{C0B47511-BB6F-F44D-8B47-0315A7663763}"/>
              </a:ext>
            </a:extLst>
          </p:cNvPr>
          <p:cNvSpPr txBox="1">
            <a:spLocks/>
          </p:cNvSpPr>
          <p:nvPr/>
        </p:nvSpPr>
        <p:spPr>
          <a:xfrm>
            <a:off x="515937" y="1478634"/>
            <a:ext cx="5483081" cy="4501944"/>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panose="020B0604020202020204" pitchFamily="34" charset="0"/>
              <a:buChar char="•"/>
            </a:pPr>
            <a:r>
              <a:rPr lang="da-DK" sz="2000" b="0" dirty="0">
                <a:solidFill>
                  <a:srgbClr val="004330"/>
                </a:solidFill>
              </a:rPr>
              <a:t>Almindelig: kontaktoplysninger som navn, adresse, telefonnummer, E-mail m.v.</a:t>
            </a:r>
          </a:p>
          <a:p>
            <a:pPr marL="342900" indent="-342900">
              <a:buFont typeface="Arial" panose="020B0604020202020204" pitchFamily="34" charset="0"/>
              <a:buChar char="•"/>
            </a:pPr>
            <a:endParaRPr lang="da-DK" sz="2000" b="0" dirty="0">
              <a:solidFill>
                <a:srgbClr val="004330"/>
              </a:solidFill>
            </a:endParaRPr>
          </a:p>
          <a:p>
            <a:pPr marL="342900" indent="-342900">
              <a:buFont typeface="Arial" panose="020B0604020202020204" pitchFamily="34" charset="0"/>
              <a:buChar char="•"/>
            </a:pPr>
            <a:r>
              <a:rPr lang="da-DK" sz="2000" b="0" dirty="0">
                <a:solidFill>
                  <a:srgbClr val="004330"/>
                </a:solidFill>
              </a:rPr>
              <a:t>Følsomme : Race, etniske, religion, seksualitet, helbredsoplysninger, politisk ståsted, fagforeningsforhold, genetiske og biometriske.</a:t>
            </a:r>
          </a:p>
          <a:p>
            <a:pPr marL="342900" indent="-342900">
              <a:buFont typeface="Arial" panose="020B0604020202020204" pitchFamily="34" charset="0"/>
              <a:buChar char="•"/>
            </a:pPr>
            <a:endParaRPr lang="da-DK" sz="2000" b="0" dirty="0">
              <a:solidFill>
                <a:srgbClr val="004330"/>
              </a:solidFill>
            </a:endParaRPr>
          </a:p>
          <a:p>
            <a:pPr marL="342900" indent="-342900">
              <a:buFont typeface="Arial" panose="020B0604020202020204" pitchFamily="34" charset="0"/>
              <a:buChar char="•"/>
            </a:pPr>
            <a:r>
              <a:rPr lang="da-DK" sz="2000" b="0" dirty="0">
                <a:solidFill>
                  <a:srgbClr val="004330"/>
                </a:solidFill>
              </a:rPr>
              <a:t>Rent private oplysninger: Strafbare forhold, væsentlige sociale problemer, skilsmisse, adoption, alkohol/narkotika, personlighedstest</a:t>
            </a:r>
          </a:p>
          <a:p>
            <a:pPr marL="342900" indent="-342900">
              <a:buFont typeface="Arial" panose="020B0604020202020204" pitchFamily="34" charset="0"/>
              <a:buChar char="•"/>
            </a:pPr>
            <a:endParaRPr lang="da-DK" sz="2000" b="0" dirty="0">
              <a:solidFill>
                <a:srgbClr val="004330"/>
              </a:solidFill>
            </a:endParaRPr>
          </a:p>
          <a:p>
            <a:pPr marL="342900" indent="-342900">
              <a:buFont typeface="Arial" panose="020B0604020202020204" pitchFamily="34" charset="0"/>
              <a:buChar char="•"/>
            </a:pPr>
            <a:r>
              <a:rPr lang="da-DK" sz="2000" b="0" dirty="0" err="1">
                <a:solidFill>
                  <a:srgbClr val="004330"/>
                </a:solidFill>
              </a:rPr>
              <a:t>Cpr.nr</a:t>
            </a:r>
            <a:r>
              <a:rPr lang="da-DK" sz="2000" b="0" dirty="0">
                <a:solidFill>
                  <a:srgbClr val="004330"/>
                </a:solidFill>
              </a:rPr>
              <a:t>.: Forventer nationale særregler </a:t>
            </a:r>
          </a:p>
        </p:txBody>
      </p:sp>
      <p:sp>
        <p:nvSpPr>
          <p:cNvPr id="8" name="Text Placeholder 7">
            <a:extLst>
              <a:ext uri="{FF2B5EF4-FFF2-40B4-BE49-F238E27FC236}">
                <a16:creationId xmlns:a16="http://schemas.microsoft.com/office/drawing/2014/main" id="{F214C776-18E8-7240-8322-5FA4275ACCD6}"/>
              </a:ext>
            </a:extLst>
          </p:cNvPr>
          <p:cNvSpPr txBox="1">
            <a:spLocks/>
          </p:cNvSpPr>
          <p:nvPr/>
        </p:nvSpPr>
        <p:spPr>
          <a:xfrm>
            <a:off x="6348240" y="1478634"/>
            <a:ext cx="5483081" cy="4501944"/>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panose="020B0604020202020204" pitchFamily="34" charset="0"/>
              <a:buChar char="•"/>
            </a:pPr>
            <a:r>
              <a:rPr lang="da-DK" sz="2000" b="0" dirty="0">
                <a:solidFill>
                  <a:srgbClr val="004330"/>
                </a:solidFill>
              </a:rPr>
              <a:t>Hjemmel i lov, kontrakt eller samtykke </a:t>
            </a:r>
          </a:p>
          <a:p>
            <a:pPr marL="342900" indent="-342900">
              <a:buFont typeface="Arial" panose="020B0604020202020204" pitchFamily="34" charset="0"/>
              <a:buChar char="•"/>
            </a:pPr>
            <a:endParaRPr lang="da-DK" sz="2000" b="0" dirty="0">
              <a:solidFill>
                <a:srgbClr val="004330"/>
              </a:solidFill>
            </a:endParaRPr>
          </a:p>
          <a:p>
            <a:pPr marL="342900" indent="-342900">
              <a:buFont typeface="Arial" panose="020B0604020202020204" pitchFamily="34" charset="0"/>
              <a:buChar char="•"/>
            </a:pPr>
            <a:r>
              <a:rPr lang="da-DK" sz="2000" b="0" dirty="0">
                <a:solidFill>
                  <a:srgbClr val="004330"/>
                </a:solidFill>
              </a:rPr>
              <a:t>Selvejende institutioner i Gentofte vil være omfattet af kommunens politikker igennem driftsoverenskomsten</a:t>
            </a:r>
          </a:p>
          <a:p>
            <a:pPr marL="342900" indent="-342900">
              <a:buFont typeface="Arial" panose="020B0604020202020204" pitchFamily="34" charset="0"/>
              <a:buChar char="•"/>
            </a:pPr>
            <a:endParaRPr lang="da-DK" sz="2000" b="0" dirty="0">
              <a:solidFill>
                <a:srgbClr val="004330"/>
              </a:solidFill>
            </a:endParaRPr>
          </a:p>
          <a:p>
            <a:pPr marL="342900" indent="-342900">
              <a:buFont typeface="Arial" panose="020B0604020202020204" pitchFamily="34" charset="0"/>
              <a:buChar char="•"/>
            </a:pPr>
            <a:r>
              <a:rPr lang="da-DK" sz="2000" b="0" dirty="0">
                <a:solidFill>
                  <a:srgbClr val="004330"/>
                </a:solidFill>
              </a:rPr>
              <a:t>Institutionerne skal udarbejde compliance skema om, hvordan institutionen arbejder med persondata.</a:t>
            </a:r>
          </a:p>
          <a:p>
            <a:pPr marL="342900" indent="-342900">
              <a:buFont typeface="Arial" panose="020B0604020202020204" pitchFamily="34" charset="0"/>
              <a:buChar char="•"/>
            </a:pPr>
            <a:endParaRPr lang="da-DK" sz="2000" b="0" dirty="0">
              <a:solidFill>
                <a:srgbClr val="004330"/>
              </a:solidFill>
            </a:endParaRPr>
          </a:p>
          <a:p>
            <a:pPr marL="342900" indent="-342900">
              <a:buFont typeface="Arial" panose="020B0604020202020204" pitchFamily="34" charset="0"/>
              <a:buChar char="•"/>
            </a:pPr>
            <a:r>
              <a:rPr lang="da-DK" sz="2000" b="0" dirty="0">
                <a:solidFill>
                  <a:srgbClr val="004330"/>
                </a:solidFill>
              </a:rPr>
              <a:t>Personaledata skal behandles i sikret systemer. (Delemapper + E-post SPIA)</a:t>
            </a:r>
          </a:p>
        </p:txBody>
      </p:sp>
    </p:spTree>
    <p:extLst>
      <p:ext uri="{BB962C8B-B14F-4D97-AF65-F5344CB8AC3E}">
        <p14:creationId xmlns:p14="http://schemas.microsoft.com/office/powerpoint/2010/main" val="3445412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Case (10 minutter v/bordene herefter 5 minutters drøftelse i plenum)</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22</a:t>
            </a:fld>
            <a:endParaRPr lang="da-DK" dirty="0"/>
          </a:p>
        </p:txBody>
      </p:sp>
      <p:sp>
        <p:nvSpPr>
          <p:cNvPr id="6" name="Rektangel 5"/>
          <p:cNvSpPr/>
          <p:nvPr/>
        </p:nvSpPr>
        <p:spPr>
          <a:xfrm>
            <a:off x="515937" y="1788258"/>
            <a:ext cx="11160125" cy="3817455"/>
          </a:xfrm>
          <a:prstGeom prst="rect">
            <a:avLst/>
          </a:prstGeom>
        </p:spPr>
        <p:txBody>
          <a:bodyPr wrap="square">
            <a:spAutoFit/>
          </a:bodyPr>
          <a:lstStyle/>
          <a:p>
            <a:pPr marL="457200">
              <a:lnSpc>
                <a:spcPct val="107000"/>
              </a:lnSpc>
              <a:spcAft>
                <a:spcPts val="0"/>
              </a:spcAft>
            </a:pPr>
            <a:r>
              <a:rPr lang="da-DK" sz="2000" dirty="0">
                <a:solidFill>
                  <a:srgbClr val="004330"/>
                </a:solidFill>
                <a:latin typeface="+mj-lt"/>
                <a:ea typeface="+mj-ea"/>
                <a:cs typeface="+mj-cs"/>
              </a:rPr>
              <a:t> </a:t>
            </a:r>
          </a:p>
          <a:p>
            <a:pPr marL="457200" lvl="0" indent="-457200">
              <a:lnSpc>
                <a:spcPct val="107000"/>
              </a:lnSpc>
              <a:spcAft>
                <a:spcPts val="0"/>
              </a:spcAft>
              <a:buFont typeface="+mj-lt"/>
              <a:buAutoNum type="arabicPeriod"/>
            </a:pPr>
            <a:r>
              <a:rPr lang="da-DK" sz="2000" dirty="0">
                <a:solidFill>
                  <a:srgbClr val="004330"/>
                </a:solidFill>
                <a:latin typeface="+mj-lt"/>
                <a:ea typeface="+mj-ea"/>
                <a:cs typeface="+mj-cs"/>
              </a:rPr>
              <a:t>Et børnehavebarn løber hurtigt hen over legepladsen og falder så uheldigt, at hun slår 3 tænder ud. Der er intet at bebrejde institutionen, faldet er et hændeligt uheld. Forældrene henvender sig til bestyrelsen og vil have at institutionen dækker eventuelle senfølger af tandskaden. Hvad gør bestyrelsen?  (Tvist på casen – hvad hvis barnet var faldet i noget saftevand, som økonomaen havde spildt?)</a:t>
            </a:r>
          </a:p>
          <a:p>
            <a:pPr marL="457200" lvl="0" indent="-457200">
              <a:lnSpc>
                <a:spcPct val="107000"/>
              </a:lnSpc>
              <a:spcAft>
                <a:spcPts val="0"/>
              </a:spcAft>
              <a:buFont typeface="+mj-lt"/>
              <a:buAutoNum type="arabicPeriod"/>
            </a:pPr>
            <a:endParaRPr lang="da-DK" sz="2000" dirty="0">
              <a:solidFill>
                <a:srgbClr val="004330"/>
              </a:solidFill>
              <a:latin typeface="+mj-lt"/>
              <a:ea typeface="+mj-ea"/>
              <a:cs typeface="+mj-cs"/>
            </a:endParaRPr>
          </a:p>
          <a:p>
            <a:pPr marL="457200" lvl="0" indent="-457200">
              <a:lnSpc>
                <a:spcPct val="107000"/>
              </a:lnSpc>
              <a:spcAft>
                <a:spcPts val="800"/>
              </a:spcAft>
              <a:buFont typeface="+mj-lt"/>
              <a:buAutoNum type="arabicPeriod"/>
            </a:pPr>
            <a:r>
              <a:rPr lang="da-DK" sz="2000" dirty="0">
                <a:solidFill>
                  <a:srgbClr val="004330"/>
                </a:solidFill>
                <a:latin typeface="+mj-lt"/>
                <a:ea typeface="+mj-ea"/>
                <a:cs typeface="+mj-cs"/>
              </a:rPr>
              <a:t>En bestyrelsesformand får viden om, at et barn i børnehaven er konstateret HIV positiv. Han taler med lederen om det, der oplyser, at personalet af kommunens sundhedsforvaltning er blevet instrueret i, hvordan de skal håndtere barnet. Bestyrelsesformanden synes, at forældrekredsen bør vide, at barnet er HIV positiv og indkalder til et forældremøde. Er det i orden?   </a:t>
            </a:r>
          </a:p>
          <a:p>
            <a:pPr marL="457200" lvl="0" indent="-457200">
              <a:lnSpc>
                <a:spcPct val="107000"/>
              </a:lnSpc>
              <a:spcAft>
                <a:spcPts val="800"/>
              </a:spcAft>
              <a:buFont typeface="+mj-lt"/>
              <a:buAutoNum type="arabicPeriod"/>
            </a:pPr>
            <a:endParaRPr lang="da-DK" sz="2000" dirty="0">
              <a:solidFill>
                <a:srgbClr val="004330"/>
              </a:solidFill>
              <a:latin typeface="+mj-lt"/>
              <a:ea typeface="+mj-ea"/>
              <a:cs typeface="+mj-cs"/>
            </a:endParaRPr>
          </a:p>
        </p:txBody>
      </p:sp>
    </p:spTree>
    <p:extLst>
      <p:ext uri="{BB962C8B-B14F-4D97-AF65-F5344CB8AC3E}">
        <p14:creationId xmlns:p14="http://schemas.microsoft.com/office/powerpoint/2010/main" val="834448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Bestyrelsens sammensætning i en GBV institution v/Sabina Holm Larsen</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23</a:t>
            </a:fld>
            <a:endParaRPr lang="da-DK" dirty="0"/>
          </a:p>
        </p:txBody>
      </p:sp>
      <p:sp>
        <p:nvSpPr>
          <p:cNvPr id="7" name="Text Placeholder 7"/>
          <p:cNvSpPr txBox="1">
            <a:spLocks/>
          </p:cNvSpPr>
          <p:nvPr/>
        </p:nvSpPr>
        <p:spPr>
          <a:xfrm>
            <a:off x="515937" y="1698010"/>
            <a:ext cx="9030399" cy="4373606"/>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lvl="0" indent="-342900">
              <a:buFont typeface="Arial" panose="020B0604020202020204" pitchFamily="34" charset="0"/>
              <a:buChar char="•"/>
            </a:pPr>
            <a:r>
              <a:rPr lang="da-DK" sz="2400" b="0" dirty="0">
                <a:solidFill>
                  <a:srgbClr val="004330"/>
                </a:solidFill>
              </a:rPr>
              <a:t>Bestyrelse består af 5 medlemmer (GBV’s standardvedtægt):</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Forældre valgt på forældremøde (3 i en 2-årig periode) </a:t>
            </a:r>
          </a:p>
          <a:p>
            <a:pPr marL="342900" lvl="0" indent="-342900">
              <a:buFont typeface="Arial" panose="020B0604020202020204" pitchFamily="34" charset="0"/>
              <a:buChar char="•"/>
            </a:pPr>
            <a:r>
              <a:rPr lang="da-DK" sz="2400" b="0" dirty="0">
                <a:solidFill>
                  <a:srgbClr val="004330"/>
                </a:solidFill>
              </a:rPr>
              <a:t>Udpegede af GBV (2 i en 4-årig periode)</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Derudover har følgende ret til at deltage i bestyrelsesmøderne:</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Leder</a:t>
            </a:r>
          </a:p>
          <a:p>
            <a:pPr marL="342900" lvl="0" indent="-342900">
              <a:buFont typeface="Arial" panose="020B0604020202020204" pitchFamily="34" charset="0"/>
              <a:buChar char="•"/>
            </a:pPr>
            <a:r>
              <a:rPr lang="da-DK" sz="2400" b="0" dirty="0">
                <a:solidFill>
                  <a:srgbClr val="004330"/>
                </a:solidFill>
              </a:rPr>
              <a:t>Souschef</a:t>
            </a:r>
          </a:p>
          <a:p>
            <a:pPr marL="342900" lvl="0" indent="-342900">
              <a:buFont typeface="Arial" panose="020B0604020202020204" pitchFamily="34" charset="0"/>
              <a:buChar char="•"/>
            </a:pPr>
            <a:r>
              <a:rPr lang="da-DK" sz="2400" b="0" dirty="0">
                <a:solidFill>
                  <a:srgbClr val="004330"/>
                </a:solidFill>
              </a:rPr>
              <a:t>Personalerepræsentant (eks. AMR,TR el. lign.)</a:t>
            </a:r>
          </a:p>
        </p:txBody>
      </p:sp>
    </p:spTree>
    <p:extLst>
      <p:ext uri="{BB962C8B-B14F-4D97-AF65-F5344CB8AC3E}">
        <p14:creationId xmlns:p14="http://schemas.microsoft.com/office/powerpoint/2010/main" val="801604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365126"/>
            <a:ext cx="11160125" cy="1171066"/>
          </a:xfrm>
        </p:spPr>
        <p:txBody>
          <a:bodyPr/>
          <a:lstStyle/>
          <a:p>
            <a:r>
              <a:rPr lang="da-DK" dirty="0"/>
              <a:t>De udpegede GBV medlemmer af bestyrelsen v/Sabina Holm Larsen </a:t>
            </a:r>
          </a:p>
        </p:txBody>
      </p:sp>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24</a:t>
            </a:fld>
            <a:endParaRPr lang="da-DK" dirty="0"/>
          </a:p>
        </p:txBody>
      </p:sp>
      <p:sp>
        <p:nvSpPr>
          <p:cNvPr id="7" name="Text Placeholder 7"/>
          <p:cNvSpPr txBox="1">
            <a:spLocks/>
          </p:cNvSpPr>
          <p:nvPr/>
        </p:nvSpPr>
        <p:spPr>
          <a:xfrm>
            <a:off x="515937" y="1719072"/>
            <a:ext cx="11316399" cy="4242816"/>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lvl="0" indent="-342900">
              <a:buFont typeface="Arial" panose="020B0604020202020204" pitchFamily="34" charset="0"/>
              <a:buChar char="•"/>
            </a:pPr>
            <a:r>
              <a:rPr lang="da-DK" sz="2400" b="0" dirty="0">
                <a:solidFill>
                  <a:srgbClr val="004330"/>
                </a:solidFill>
              </a:rPr>
              <a:t>Varetage institutionens interesser</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Være bindeled mellem institutionen og GBV</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Have øje for </a:t>
            </a:r>
            <a:r>
              <a:rPr lang="da-DK" sz="2400" b="0" dirty="0" err="1">
                <a:solidFill>
                  <a:srgbClr val="004330"/>
                </a:solidFill>
              </a:rPr>
              <a:t>GBVs</a:t>
            </a:r>
            <a:r>
              <a:rPr lang="da-DK" sz="2400" b="0" dirty="0">
                <a:solidFill>
                  <a:srgbClr val="004330"/>
                </a:solidFill>
              </a:rPr>
              <a:t> formål og værdigrundlag samt strategi i bestyrelsesarbejdet</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Udpeges officielt af GBV efter deltagelse i det obligatoriske bestyrelseskursus for en 4-årig periode for at sikre en kontinuitet i bestyrelsesarbejdet</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Får udpegningsbrev efter deltagelse i det obligatoriske bestyrelseskursus</a:t>
            </a:r>
          </a:p>
        </p:txBody>
      </p:sp>
    </p:spTree>
    <p:extLst>
      <p:ext uri="{BB962C8B-B14F-4D97-AF65-F5344CB8AC3E}">
        <p14:creationId xmlns:p14="http://schemas.microsoft.com/office/powerpoint/2010/main" val="1404787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ADF0C60-19A6-4915-8718-64D335F64774}" type="datetime1">
              <a:rPr lang="da-DK" smtClean="0"/>
              <a:t>23-05-2019</a:t>
            </a:fld>
            <a:endParaRPr lang="da-DK" dirty="0"/>
          </a:p>
        </p:txBody>
      </p:sp>
      <p:sp>
        <p:nvSpPr>
          <p:cNvPr id="3" name="Pladsholder til sidefod 2"/>
          <p:cNvSpPr>
            <a:spLocks noGrp="1"/>
          </p:cNvSpPr>
          <p:nvPr>
            <p:ph type="ftr" sz="quarter" idx="11"/>
          </p:nvPr>
        </p:nvSpPr>
        <p:spPr/>
        <p:txBody>
          <a:bodyPr/>
          <a:lstStyle/>
          <a:p>
            <a:r>
              <a:rPr lang="da-DK" dirty="0"/>
              <a:t>[</a:t>
            </a:r>
            <a:r>
              <a:rPr lang="da-DK" dirty="0" err="1"/>
              <a:t>Insert</a:t>
            </a:r>
            <a:r>
              <a:rPr lang="da-DK" dirty="0"/>
              <a:t> </a:t>
            </a:r>
            <a:r>
              <a:rPr lang="da-DK" dirty="0" err="1"/>
              <a:t>Section</a:t>
            </a:r>
            <a:r>
              <a:rPr lang="da-DK" dirty="0"/>
              <a:t> </a:t>
            </a:r>
            <a:r>
              <a:rPr lang="da-DK" dirty="0" err="1"/>
              <a:t>title</a:t>
            </a:r>
            <a:r>
              <a:rPr lang="da-DK" dirty="0"/>
              <a:t> via </a:t>
            </a:r>
            <a:r>
              <a:rPr lang="da-DK" dirty="0" err="1"/>
              <a:t>Insert</a:t>
            </a:r>
            <a:r>
              <a:rPr lang="da-DK" dirty="0"/>
              <a:t> - Header &amp; </a:t>
            </a:r>
            <a:r>
              <a:rPr lang="da-DK" dirty="0" err="1"/>
              <a:t>Footer</a:t>
            </a:r>
            <a:r>
              <a:rPr lang="da-DK" dirty="0"/>
              <a:t>]</a:t>
            </a:r>
          </a:p>
        </p:txBody>
      </p:sp>
      <p:sp>
        <p:nvSpPr>
          <p:cNvPr id="4" name="Pladsholder til slidenummer 3"/>
          <p:cNvSpPr>
            <a:spLocks noGrp="1"/>
          </p:cNvSpPr>
          <p:nvPr>
            <p:ph type="sldNum" sz="quarter" idx="12"/>
          </p:nvPr>
        </p:nvSpPr>
        <p:spPr/>
        <p:txBody>
          <a:bodyPr/>
          <a:lstStyle/>
          <a:p>
            <a:fld id="{5BA07366-CB75-4AA8-9E5B-928B849F427C}" type="slidenum">
              <a:rPr lang="da-DK" smtClean="0"/>
              <a:pPr/>
              <a:t>25</a:t>
            </a:fld>
            <a:endParaRPr lang="da-DK" dirty="0"/>
          </a:p>
        </p:txBody>
      </p:sp>
      <p:sp>
        <p:nvSpPr>
          <p:cNvPr id="8" name="Tekstfelt 7"/>
          <p:cNvSpPr txBox="1"/>
          <p:nvPr/>
        </p:nvSpPr>
        <p:spPr>
          <a:xfrm>
            <a:off x="4754880" y="-621792"/>
            <a:ext cx="65" cy="276999"/>
          </a:xfrm>
          <a:prstGeom prst="rect">
            <a:avLst/>
          </a:prstGeom>
          <a:noFill/>
        </p:spPr>
        <p:txBody>
          <a:bodyPr wrap="none" lIns="0" tIns="0" rIns="0" bIns="0" rtlCol="0">
            <a:spAutoFit/>
          </a:bodyPr>
          <a:lstStyle/>
          <a:p>
            <a:endParaRPr lang="da-DK" dirty="0" err="1"/>
          </a:p>
        </p:txBody>
      </p:sp>
    </p:spTree>
    <p:extLst>
      <p:ext uri="{BB962C8B-B14F-4D97-AF65-F5344CB8AC3E}">
        <p14:creationId xmlns:p14="http://schemas.microsoft.com/office/powerpoint/2010/main" val="1511825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26</a:t>
            </a:fld>
            <a:endParaRPr lang="da-DK" dirty="0"/>
          </a:p>
        </p:txBody>
      </p:sp>
      <p:sp>
        <p:nvSpPr>
          <p:cNvPr id="6" name="Text Placeholder 7"/>
          <p:cNvSpPr txBox="1">
            <a:spLocks/>
          </p:cNvSpPr>
          <p:nvPr/>
        </p:nvSpPr>
        <p:spPr>
          <a:xfrm>
            <a:off x="401224" y="753056"/>
            <a:ext cx="11389551" cy="4262392"/>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endParaRPr lang="da-DK" b="0" dirty="0">
              <a:solidFill>
                <a:srgbClr val="004330"/>
              </a:solidFill>
            </a:endParaRPr>
          </a:p>
          <a:p>
            <a:pPr algn="ctr"/>
            <a:endParaRPr lang="da-DK" b="0" dirty="0">
              <a:solidFill>
                <a:srgbClr val="004330"/>
              </a:solidFill>
            </a:endParaRPr>
          </a:p>
          <a:p>
            <a:pPr algn="ctr"/>
            <a:r>
              <a:rPr lang="da-DK" b="0" dirty="0">
                <a:solidFill>
                  <a:srgbClr val="004330"/>
                </a:solidFill>
              </a:rPr>
              <a:t>Tak for i aften</a:t>
            </a:r>
          </a:p>
        </p:txBody>
      </p:sp>
    </p:spTree>
    <p:extLst>
      <p:ext uri="{BB962C8B-B14F-4D97-AF65-F5344CB8AC3E}">
        <p14:creationId xmlns:p14="http://schemas.microsoft.com/office/powerpoint/2010/main" val="1825359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Meld jer ind i Gentofte Børnevenner på </a:t>
            </a:r>
            <a:r>
              <a:rPr lang="da-DK" dirty="0" err="1"/>
              <a:t>mobilepay</a:t>
            </a:r>
            <a:endParaRPr lang="da-DK" dirty="0"/>
          </a:p>
        </p:txBody>
      </p:sp>
      <p:sp>
        <p:nvSpPr>
          <p:cNvPr id="3" name="Pladsholder til tekst 2"/>
          <p:cNvSpPr>
            <a:spLocks noGrp="1"/>
          </p:cNvSpPr>
          <p:nvPr>
            <p:ph type="body" sz="quarter" idx="18"/>
          </p:nvPr>
        </p:nvSpPr>
        <p:spPr/>
        <p:txBody>
          <a:bodyPr/>
          <a:lstStyle/>
          <a:p>
            <a:r>
              <a:rPr lang="da-DK" i="1" dirty="0"/>
              <a:t>Et personlig medlemsskab koster kr. 100. </a:t>
            </a:r>
          </a:p>
          <a:p>
            <a:r>
              <a:rPr lang="da-DK" i="1" dirty="0"/>
              <a:t>Et familiemedlemsskab koster kr. 150,00. </a:t>
            </a:r>
          </a:p>
          <a:p>
            <a:r>
              <a:rPr lang="da-DK" i="1" dirty="0"/>
              <a:t>Kontingentet dækker et års medlemskab. Med et medlemskab bidrager du ved, at give os tyngde i vores arbejde med, at skabe de bedste og tryggeste rammer for børn og støttekrævende personer i Gentofte kommune.</a:t>
            </a:r>
          </a:p>
          <a:p>
            <a:r>
              <a:rPr lang="da-DK" i="1" dirty="0"/>
              <a:t>Du kan melde dig ind i Gentofte Børnevenner ved at indbetale medlemskontingentet via </a:t>
            </a:r>
            <a:r>
              <a:rPr lang="da-DK" i="1" dirty="0" err="1"/>
              <a:t>MobilePay</a:t>
            </a:r>
            <a:r>
              <a:rPr lang="da-DK" i="1" dirty="0"/>
              <a:t> på 70458. Du bedes oplyse dit fulde navn, adresse og mail.</a:t>
            </a:r>
            <a:endParaRPr lang="da-DK" dirty="0"/>
          </a:p>
        </p:txBody>
      </p:sp>
      <p:sp>
        <p:nvSpPr>
          <p:cNvPr id="11" name="Pladsholder til dato 10"/>
          <p:cNvSpPr>
            <a:spLocks noGrp="1"/>
          </p:cNvSpPr>
          <p:nvPr>
            <p:ph type="dt" sz="half" idx="53"/>
          </p:nvPr>
        </p:nvSpPr>
        <p:spPr/>
        <p:txBody>
          <a:bodyPr/>
          <a:lstStyle/>
          <a:p>
            <a:r>
              <a:rPr lang="da-DK"/>
              <a:t>2. april 2016</a:t>
            </a:r>
            <a:endParaRPr lang="da-DK" dirty="0"/>
          </a:p>
        </p:txBody>
      </p:sp>
      <p:sp>
        <p:nvSpPr>
          <p:cNvPr id="12" name="Pladsholder til sidefod 11"/>
          <p:cNvSpPr>
            <a:spLocks noGrp="1"/>
          </p:cNvSpPr>
          <p:nvPr>
            <p:ph type="ftr" sz="quarter" idx="54"/>
          </p:nvPr>
        </p:nvSpPr>
        <p:spPr/>
        <p:txBody>
          <a:bodyPr/>
          <a:lstStyle/>
          <a:p>
            <a:r>
              <a:rPr lang="da-DK"/>
              <a:t>Ledelseskonference 2016</a:t>
            </a:r>
            <a:endParaRPr lang="da-DK" dirty="0"/>
          </a:p>
        </p:txBody>
      </p:sp>
      <p:sp>
        <p:nvSpPr>
          <p:cNvPr id="13" name="Pladsholder til slidenummer 12"/>
          <p:cNvSpPr>
            <a:spLocks noGrp="1"/>
          </p:cNvSpPr>
          <p:nvPr>
            <p:ph type="sldNum" sz="quarter" idx="55"/>
          </p:nvPr>
        </p:nvSpPr>
        <p:spPr/>
        <p:txBody>
          <a:bodyPr/>
          <a:lstStyle/>
          <a:p>
            <a:fld id="{45D37B1E-C366-494F-A587-962AD9AABC83}" type="slidenum">
              <a:rPr lang="da-DK" smtClean="0"/>
              <a:pPr/>
              <a:t>27</a:t>
            </a:fld>
            <a:endParaRPr lang="da-DK" dirty="0"/>
          </a:p>
        </p:txBody>
      </p:sp>
    </p:spTree>
    <p:extLst>
      <p:ext uri="{BB962C8B-B14F-4D97-AF65-F5344CB8AC3E}">
        <p14:creationId xmlns:p14="http://schemas.microsoft.com/office/powerpoint/2010/main" val="41505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22990"/>
            <a:ext cx="11160125" cy="1205920"/>
          </a:xfrm>
        </p:spPr>
        <p:txBody>
          <a:bodyPr/>
          <a:lstStyle/>
          <a:p>
            <a:r>
              <a:rPr lang="da-DK" dirty="0"/>
              <a:t>Velkommen v/Sabina Holm Larsen</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3</a:t>
            </a:fld>
            <a:endParaRPr lang="da-DK" dirty="0"/>
          </a:p>
        </p:txBody>
      </p:sp>
      <p:sp>
        <p:nvSpPr>
          <p:cNvPr id="6" name="Text Placeholder 7"/>
          <p:cNvSpPr txBox="1">
            <a:spLocks/>
          </p:cNvSpPr>
          <p:nvPr/>
        </p:nvSpPr>
        <p:spPr>
          <a:xfrm>
            <a:off x="515937" y="1362896"/>
            <a:ext cx="10164255" cy="4672143"/>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571500" indent="-571500">
              <a:buFont typeface="Arial" charset="0"/>
              <a:buChar char="•"/>
            </a:pPr>
            <a:r>
              <a:rPr lang="da-DK" sz="3600" b="0" dirty="0">
                <a:solidFill>
                  <a:srgbClr val="004330"/>
                </a:solidFill>
              </a:rPr>
              <a:t>Præsentation af institutioner og oplægsholdere</a:t>
            </a:r>
          </a:p>
          <a:p>
            <a:pPr marL="571500" indent="-571500">
              <a:buFont typeface="Arial" charset="0"/>
              <a:buChar char="•"/>
            </a:pPr>
            <a:endParaRPr lang="da-DK" sz="3600" b="0" dirty="0">
              <a:solidFill>
                <a:srgbClr val="004330"/>
              </a:solidFill>
            </a:endParaRPr>
          </a:p>
          <a:p>
            <a:pPr marL="571500" indent="-571500">
              <a:buFont typeface="Arial" charset="0"/>
              <a:buChar char="•"/>
            </a:pPr>
            <a:r>
              <a:rPr lang="da-DK" sz="3600" b="0" dirty="0">
                <a:solidFill>
                  <a:srgbClr val="004330"/>
                </a:solidFill>
              </a:rPr>
              <a:t>Vi bliver i helikopteren</a:t>
            </a:r>
          </a:p>
          <a:p>
            <a:pPr marL="571500" indent="-571500">
              <a:buFont typeface="Arial" charset="0"/>
              <a:buChar char="•"/>
            </a:pPr>
            <a:endParaRPr lang="da-DK" sz="3600" b="0" dirty="0">
              <a:solidFill>
                <a:srgbClr val="004330"/>
              </a:solidFill>
            </a:endParaRPr>
          </a:p>
          <a:p>
            <a:pPr marL="571500" indent="-571500">
              <a:buFont typeface="Arial" charset="0"/>
              <a:buChar char="•"/>
            </a:pPr>
            <a:r>
              <a:rPr lang="da-DK" sz="3600" b="0" dirty="0">
                <a:solidFill>
                  <a:srgbClr val="004330"/>
                </a:solidFill>
              </a:rPr>
              <a:t>Et spadestik dybere </a:t>
            </a:r>
            <a:r>
              <a:rPr lang="mr-IN" sz="3600" b="0" dirty="0">
                <a:solidFill>
                  <a:srgbClr val="004330"/>
                </a:solidFill>
              </a:rPr>
              <a:t>–</a:t>
            </a:r>
            <a:r>
              <a:rPr lang="da-DK" sz="3600" b="0" dirty="0">
                <a:solidFill>
                  <a:srgbClr val="004330"/>
                </a:solidFill>
              </a:rPr>
              <a:t> meld jer til vores bestyrelseskursus ”Ansvar og roller i bestyrelser”</a:t>
            </a:r>
          </a:p>
          <a:p>
            <a:pPr marL="571500" indent="-571500">
              <a:buFont typeface="Arial" charset="0"/>
              <a:buChar char="•"/>
            </a:pPr>
            <a:endParaRPr lang="da-DK" sz="3600" b="0" dirty="0">
              <a:solidFill>
                <a:srgbClr val="004330"/>
              </a:solidFill>
            </a:endParaRPr>
          </a:p>
          <a:p>
            <a:pPr marL="571500" indent="-571500">
              <a:buFont typeface="Arial" charset="0"/>
              <a:buChar char="•"/>
            </a:pPr>
            <a:r>
              <a:rPr lang="da-DK" sz="3600" b="0" dirty="0">
                <a:solidFill>
                  <a:srgbClr val="004330"/>
                </a:solidFill>
              </a:rPr>
              <a:t>Evaluering</a:t>
            </a:r>
          </a:p>
          <a:p>
            <a:pPr marL="571500" indent="-571500">
              <a:buFont typeface="Arial" charset="0"/>
              <a:buChar char="•"/>
            </a:pPr>
            <a:endParaRPr lang="da-DK" sz="3600" b="0" dirty="0">
              <a:solidFill>
                <a:srgbClr val="004330"/>
              </a:solidFill>
            </a:endParaRPr>
          </a:p>
        </p:txBody>
      </p:sp>
    </p:spTree>
    <p:extLst>
      <p:ext uri="{BB962C8B-B14F-4D97-AF65-F5344CB8AC3E}">
        <p14:creationId xmlns:p14="http://schemas.microsoft.com/office/powerpoint/2010/main" val="3129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Dagens program v/ Andreas Bering</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4</a:t>
            </a:fld>
            <a:endParaRPr lang="da-DK" dirty="0"/>
          </a:p>
        </p:txBody>
      </p:sp>
      <p:sp>
        <p:nvSpPr>
          <p:cNvPr id="6" name="Text Placeholder 7"/>
          <p:cNvSpPr txBox="1">
            <a:spLocks/>
          </p:cNvSpPr>
          <p:nvPr/>
        </p:nvSpPr>
        <p:spPr>
          <a:xfrm>
            <a:off x="515937" y="1828800"/>
            <a:ext cx="10164255" cy="4242816"/>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571500" indent="-571500">
              <a:buFont typeface="Arial" charset="0"/>
              <a:buChar char="•"/>
            </a:pPr>
            <a:r>
              <a:rPr lang="da-DK" sz="3600" b="0" dirty="0">
                <a:solidFill>
                  <a:srgbClr val="004330"/>
                </a:solidFill>
              </a:rPr>
              <a:t>Kort om selvejet og Gentofte Børnevenner</a:t>
            </a:r>
          </a:p>
          <a:p>
            <a:endParaRPr lang="da-DK" sz="3600" b="0" dirty="0">
              <a:solidFill>
                <a:srgbClr val="004330"/>
              </a:solidFill>
            </a:endParaRPr>
          </a:p>
          <a:p>
            <a:pPr marL="571500" indent="-571500">
              <a:buFont typeface="Arial" charset="0"/>
              <a:buChar char="•"/>
            </a:pPr>
            <a:r>
              <a:rPr lang="da-DK" sz="3600" b="0" dirty="0">
                <a:solidFill>
                  <a:srgbClr val="004330"/>
                </a:solidFill>
              </a:rPr>
              <a:t>Økonomi</a:t>
            </a:r>
          </a:p>
          <a:p>
            <a:pPr marL="571500" indent="-571500">
              <a:buFont typeface="Arial" charset="0"/>
              <a:buChar char="•"/>
            </a:pPr>
            <a:endParaRPr lang="da-DK" sz="3600" b="0" dirty="0">
              <a:solidFill>
                <a:srgbClr val="004330"/>
              </a:solidFill>
            </a:endParaRPr>
          </a:p>
          <a:p>
            <a:pPr marL="571500" indent="-571500">
              <a:buFont typeface="Arial" charset="0"/>
              <a:buChar char="•"/>
            </a:pPr>
            <a:r>
              <a:rPr lang="da-DK" sz="3600" b="0" dirty="0">
                <a:solidFill>
                  <a:srgbClr val="004330"/>
                </a:solidFill>
              </a:rPr>
              <a:t>Bestyrelsens ansvar og opgaver</a:t>
            </a:r>
          </a:p>
          <a:p>
            <a:endParaRPr lang="da-DK" sz="3600" b="0" dirty="0">
              <a:solidFill>
                <a:srgbClr val="004330"/>
              </a:solidFill>
            </a:endParaRPr>
          </a:p>
          <a:p>
            <a:r>
              <a:rPr lang="da-DK" sz="3600" b="0" dirty="0">
                <a:solidFill>
                  <a:srgbClr val="004330"/>
                </a:solidFill>
              </a:rPr>
              <a:t>Vi vil arbejde med konkrete cases undervejs</a:t>
            </a:r>
          </a:p>
        </p:txBody>
      </p:sp>
    </p:spTree>
    <p:extLst>
      <p:ext uri="{BB962C8B-B14F-4D97-AF65-F5344CB8AC3E}">
        <p14:creationId xmlns:p14="http://schemas.microsoft.com/office/powerpoint/2010/main" val="107626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6" y="202368"/>
            <a:ext cx="11160125" cy="1205920"/>
          </a:xfrm>
        </p:spPr>
        <p:txBody>
          <a:bodyPr/>
          <a:lstStyle/>
          <a:p>
            <a:r>
              <a:rPr lang="da-DK" dirty="0"/>
              <a:t>Selvejet og dets betydning v/Sabina Holm Larsen </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5</a:t>
            </a:fld>
            <a:endParaRPr lang="da-DK" dirty="0"/>
          </a:p>
        </p:txBody>
      </p:sp>
      <p:sp>
        <p:nvSpPr>
          <p:cNvPr id="6" name="Text Placeholder 7"/>
          <p:cNvSpPr txBox="1">
            <a:spLocks/>
          </p:cNvSpPr>
          <p:nvPr/>
        </p:nvSpPr>
        <p:spPr>
          <a:xfrm>
            <a:off x="441897" y="1423717"/>
            <a:ext cx="5647119" cy="4677045"/>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85750" indent="-285750">
              <a:buFont typeface="Arial" panose="020B0604020202020204" pitchFamily="34" charset="0"/>
              <a:buChar char="•"/>
            </a:pPr>
            <a:r>
              <a:rPr lang="da-DK" sz="2400" b="0" dirty="0">
                <a:solidFill>
                  <a:srgbClr val="004330"/>
                </a:solidFill>
              </a:rPr>
              <a:t>Selvejet går langt tilbage </a:t>
            </a:r>
            <a:r>
              <a:rPr lang="mr-IN" sz="2400" b="0" dirty="0">
                <a:solidFill>
                  <a:srgbClr val="004330"/>
                </a:solidFill>
              </a:rPr>
              <a:t>–</a:t>
            </a:r>
            <a:r>
              <a:rPr lang="da-DK" sz="2400" b="0" dirty="0">
                <a:solidFill>
                  <a:srgbClr val="004330"/>
                </a:solidFill>
              </a:rPr>
              <a:t> civilsamfundet tog ansvar</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Gertie Wandel 1945 – GBV har en lang historik</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Først i 60-70’erne blev det en kommunal opgave at drive daginstitution</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De selvejende organisationer, herunder daginstitutioner er i dag under pres</a:t>
            </a:r>
          </a:p>
          <a:p>
            <a:pPr marL="285750" indent="-285750">
              <a:buFont typeface="Arial" panose="020B0604020202020204" pitchFamily="34" charset="0"/>
              <a:buChar char="•"/>
            </a:pPr>
            <a:endParaRPr lang="da-DK" sz="2400" b="0" dirty="0">
              <a:solidFill>
                <a:srgbClr val="004330"/>
              </a:solidFill>
            </a:endParaRPr>
          </a:p>
        </p:txBody>
      </p:sp>
      <p:sp>
        <p:nvSpPr>
          <p:cNvPr id="7" name="Text Placeholder 7"/>
          <p:cNvSpPr txBox="1">
            <a:spLocks/>
          </p:cNvSpPr>
          <p:nvPr/>
        </p:nvSpPr>
        <p:spPr>
          <a:xfrm>
            <a:off x="6312625" y="1423718"/>
            <a:ext cx="5401863" cy="4677044"/>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panose="020B0604020202020204" pitchFamily="34" charset="0"/>
              <a:buChar char="•"/>
            </a:pPr>
            <a:r>
              <a:rPr lang="da-DK" sz="2400" b="0" dirty="0">
                <a:solidFill>
                  <a:srgbClr val="004330"/>
                </a:solidFill>
              </a:rPr>
              <a:t>Vi ser en øget tendens til centralisering fra kommunens side</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Vi er unikke i Danmark, fordi flertallet af daginstitutioner i Gentofte er selvejende!</a:t>
            </a:r>
          </a:p>
          <a:p>
            <a:pPr marL="342900" lvl="0" indent="-342900">
              <a:buFont typeface="Arial" panose="020B0604020202020204" pitchFamily="34" charset="0"/>
              <a:buChar char="•"/>
            </a:pPr>
            <a:endParaRPr lang="da-DK" sz="2400" b="0" dirty="0">
              <a:solidFill>
                <a:srgbClr val="004330"/>
              </a:solidFill>
            </a:endParaRPr>
          </a:p>
          <a:p>
            <a:pPr marL="342900" lvl="0" indent="-342900">
              <a:buFont typeface="Arial" panose="020B0604020202020204" pitchFamily="34" charset="0"/>
              <a:buChar char="•"/>
            </a:pPr>
            <a:r>
              <a:rPr lang="da-DK" sz="2400" b="0" dirty="0">
                <a:solidFill>
                  <a:srgbClr val="004330"/>
                </a:solidFill>
              </a:rPr>
              <a:t>Det skal vi sammen men opgave i at værne om!</a:t>
            </a:r>
          </a:p>
          <a:p>
            <a:pPr marL="342900" lvl="0" indent="-342900">
              <a:buFont typeface="Arial" panose="020B0604020202020204" pitchFamily="34" charset="0"/>
              <a:buChar char="•"/>
            </a:pPr>
            <a:endParaRPr lang="da-DK" sz="2400" b="0" dirty="0">
              <a:solidFill>
                <a:srgbClr val="004330"/>
              </a:solidFill>
            </a:endParaRPr>
          </a:p>
        </p:txBody>
      </p:sp>
    </p:spTree>
    <p:extLst>
      <p:ext uri="{BB962C8B-B14F-4D97-AF65-F5344CB8AC3E}">
        <p14:creationId xmlns:p14="http://schemas.microsoft.com/office/powerpoint/2010/main" val="59804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Selvejet og dets betydning v/Sabina Holm Larsen </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6</a:t>
            </a:fld>
            <a:endParaRPr lang="da-DK" dirty="0"/>
          </a:p>
        </p:txBody>
      </p:sp>
      <p:sp>
        <p:nvSpPr>
          <p:cNvPr id="6" name="Text Placeholder 7"/>
          <p:cNvSpPr txBox="1">
            <a:spLocks/>
          </p:cNvSpPr>
          <p:nvPr/>
        </p:nvSpPr>
        <p:spPr>
          <a:xfrm>
            <a:off x="515937" y="1828800"/>
            <a:ext cx="10164255" cy="3776913"/>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endParaRPr lang="da-DK" sz="4400" b="0" dirty="0">
              <a:solidFill>
                <a:srgbClr val="004330"/>
              </a:solidFill>
            </a:endParaRPr>
          </a:p>
          <a:p>
            <a:pPr algn="ctr"/>
            <a:r>
              <a:rPr lang="da-DK" sz="4400" b="0" dirty="0">
                <a:solidFill>
                  <a:srgbClr val="004330"/>
                </a:solidFill>
              </a:rPr>
              <a:t>D</a:t>
            </a:r>
            <a:r>
              <a:rPr lang="da-DK" sz="4800" b="0" dirty="0">
                <a:solidFill>
                  <a:srgbClr val="004330"/>
                </a:solidFill>
              </a:rPr>
              <a:t>et stiller krav til</a:t>
            </a:r>
          </a:p>
          <a:p>
            <a:pPr algn="ctr"/>
            <a:r>
              <a:rPr lang="da-DK" sz="4800" b="0" dirty="0">
                <a:solidFill>
                  <a:srgbClr val="004330"/>
                </a:solidFill>
              </a:rPr>
              <a:t>jer som bestyrelse!</a:t>
            </a:r>
          </a:p>
        </p:txBody>
      </p:sp>
    </p:spTree>
    <p:extLst>
      <p:ext uri="{BB962C8B-B14F-4D97-AF65-F5344CB8AC3E}">
        <p14:creationId xmlns:p14="http://schemas.microsoft.com/office/powerpoint/2010/main" val="116883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Refleksion ved bordene (5 minutter)</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7</a:t>
            </a:fld>
            <a:endParaRPr lang="da-DK" dirty="0"/>
          </a:p>
        </p:txBody>
      </p:sp>
      <p:sp>
        <p:nvSpPr>
          <p:cNvPr id="6" name="Text Placeholder 7"/>
          <p:cNvSpPr txBox="1">
            <a:spLocks/>
          </p:cNvSpPr>
          <p:nvPr/>
        </p:nvSpPr>
        <p:spPr>
          <a:xfrm>
            <a:off x="515937" y="1828800"/>
            <a:ext cx="10164255" cy="3776913"/>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endParaRPr lang="da-DK" sz="4400" b="0" dirty="0">
              <a:solidFill>
                <a:srgbClr val="004330"/>
              </a:solidFill>
            </a:endParaRPr>
          </a:p>
          <a:p>
            <a:pPr algn="ctr"/>
            <a:r>
              <a:rPr lang="da-DK" sz="4800" b="0" dirty="0">
                <a:solidFill>
                  <a:srgbClr val="004330"/>
                </a:solidFill>
              </a:rPr>
              <a:t>Hvad fylder mest for jer i </a:t>
            </a:r>
            <a:r>
              <a:rPr lang="da-DK" sz="4800" b="0">
                <a:solidFill>
                  <a:srgbClr val="004330"/>
                </a:solidFill>
              </a:rPr>
              <a:t>bestyrelsen lige pt.! </a:t>
            </a:r>
            <a:r>
              <a:rPr lang="da-DK" sz="4800" b="0" dirty="0">
                <a:solidFill>
                  <a:srgbClr val="004330"/>
                </a:solidFill>
              </a:rPr>
              <a:t>Hvad er jeres største udfordring lige pt.?</a:t>
            </a:r>
          </a:p>
        </p:txBody>
      </p:sp>
    </p:spTree>
    <p:extLst>
      <p:ext uri="{BB962C8B-B14F-4D97-AF65-F5344CB8AC3E}">
        <p14:creationId xmlns:p14="http://schemas.microsoft.com/office/powerpoint/2010/main" val="498790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365126"/>
            <a:ext cx="11160125" cy="1408810"/>
          </a:xfrm>
        </p:spPr>
        <p:txBody>
          <a:bodyPr/>
          <a:lstStyle/>
          <a:p>
            <a:r>
              <a:rPr lang="da-DK" dirty="0"/>
              <a:t>Medlemskab af Gentofte Børnevenner v/Sabina Holm Larsen</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8</a:t>
            </a:fld>
            <a:endParaRPr lang="da-DK" dirty="0"/>
          </a:p>
        </p:txBody>
      </p:sp>
      <p:sp>
        <p:nvSpPr>
          <p:cNvPr id="7" name="Text Placeholder 7"/>
          <p:cNvSpPr txBox="1">
            <a:spLocks/>
          </p:cNvSpPr>
          <p:nvPr/>
        </p:nvSpPr>
        <p:spPr>
          <a:xfrm>
            <a:off x="515937" y="1773936"/>
            <a:ext cx="9835071" cy="4334256"/>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85750" indent="-285750">
              <a:buFont typeface="Arial" panose="020B0604020202020204" pitchFamily="34" charset="0"/>
              <a:buChar char="•"/>
            </a:pPr>
            <a:r>
              <a:rPr lang="da-DK" sz="2400" b="0" dirty="0">
                <a:solidFill>
                  <a:srgbClr val="004330"/>
                </a:solidFill>
              </a:rPr>
              <a:t>Rådgivning/sparring/netværk/deltagelse i møder v/GBV</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Politisk varetagelse på tværs af institutionerne v/GBV</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Dialog med embedsværket på tværs af institutionerne v/GBV</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Økonomi, Budget og Regnskab v/SPIA</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Løn v/SPIA</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HR/Personalejura v/SPIA</a:t>
            </a:r>
          </a:p>
          <a:p>
            <a:pPr marL="285750" indent="-285750">
              <a:buFont typeface="Arial" panose="020B0604020202020204" pitchFamily="34" charset="0"/>
              <a:buChar char="•"/>
            </a:pPr>
            <a:endParaRPr lang="da-DK" sz="2400" b="0" dirty="0">
              <a:solidFill>
                <a:srgbClr val="004330"/>
              </a:solidFill>
            </a:endParaRPr>
          </a:p>
        </p:txBody>
      </p:sp>
    </p:spTree>
    <p:extLst>
      <p:ext uri="{BB962C8B-B14F-4D97-AF65-F5344CB8AC3E}">
        <p14:creationId xmlns:p14="http://schemas.microsoft.com/office/powerpoint/2010/main" val="2012200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937" y="302377"/>
            <a:ext cx="11499279" cy="950976"/>
          </a:xfrm>
        </p:spPr>
        <p:txBody>
          <a:bodyPr/>
          <a:lstStyle/>
          <a:p>
            <a:r>
              <a:rPr lang="da-DK" sz="4000" dirty="0"/>
              <a:t>Psykologordning v/Sabina Holm Larsen </a:t>
            </a:r>
          </a:p>
        </p:txBody>
      </p:sp>
      <p:sp>
        <p:nvSpPr>
          <p:cNvPr id="3" name="Pladsholder til dato 2"/>
          <p:cNvSpPr>
            <a:spLocks noGrp="1"/>
          </p:cNvSpPr>
          <p:nvPr>
            <p:ph type="dt" sz="half" idx="10"/>
          </p:nvPr>
        </p:nvSpPr>
        <p:spPr/>
        <p:txBody>
          <a:bodyPr/>
          <a:lstStyle/>
          <a:p>
            <a:r>
              <a:rPr lang="da-DK"/>
              <a:t>2. april 2016</a:t>
            </a:r>
            <a:endParaRPr lang="da-DK" dirty="0"/>
          </a:p>
        </p:txBody>
      </p:sp>
      <p:sp>
        <p:nvSpPr>
          <p:cNvPr id="4" name="Pladsholder til sidefod 3"/>
          <p:cNvSpPr>
            <a:spLocks noGrp="1"/>
          </p:cNvSpPr>
          <p:nvPr>
            <p:ph type="ftr" sz="quarter" idx="11"/>
          </p:nvPr>
        </p:nvSpPr>
        <p:spPr/>
        <p:txBody>
          <a:bodyPr/>
          <a:lstStyle/>
          <a:p>
            <a:r>
              <a:rPr lang="da-DK"/>
              <a:t>Ledelseskonference 2016</a:t>
            </a:r>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9</a:t>
            </a:fld>
            <a:endParaRPr lang="da-DK" dirty="0"/>
          </a:p>
        </p:txBody>
      </p:sp>
      <p:sp>
        <p:nvSpPr>
          <p:cNvPr id="6" name="Text Placeholder 7"/>
          <p:cNvSpPr txBox="1">
            <a:spLocks/>
          </p:cNvSpPr>
          <p:nvPr/>
        </p:nvSpPr>
        <p:spPr>
          <a:xfrm>
            <a:off x="515937" y="1411424"/>
            <a:ext cx="8774367" cy="4641904"/>
          </a:xfrm>
          <a:prstGeom prst="roundRect">
            <a:avLst>
              <a:gd name="adj" fmla="val 3499"/>
            </a:avLst>
          </a:prstGeom>
          <a:solidFill>
            <a:schemeClr val="bg1"/>
          </a:solidFill>
          <a:ln>
            <a:solidFill>
              <a:srgbClr val="004330"/>
            </a:solidFill>
          </a:ln>
        </p:spPr>
        <p:txBody>
          <a:bodyPr vert="horz" lIns="180000" tIns="180000" rIns="180000" bIns="180000" rtlCol="0" anchor="t" anchorCtr="0">
            <a:noAutofit/>
          </a:bodyPr>
          <a:lstStyle>
            <a:defPPr>
              <a:defRPr lang="da-DK"/>
            </a:defPPr>
            <a:lvl1pPr indent="0">
              <a:lnSpc>
                <a:spcPct val="100000"/>
              </a:lnSpc>
              <a:spcBef>
                <a:spcPct val="0"/>
              </a:spcBef>
              <a:spcAft>
                <a:spcPts val="0"/>
              </a:spcAft>
              <a:buFont typeface="Arial" panose="020B0604020202020204" pitchFamily="34" charset="0"/>
              <a:buNone/>
              <a:defRPr sz="5400" b="1" baseline="0">
                <a:solidFill>
                  <a:schemeClr val="bg1"/>
                </a:solidFill>
                <a:latin typeface="+mj-lt"/>
                <a:ea typeface="+mj-ea"/>
                <a:cs typeface="+mj-cs"/>
              </a:defRPr>
            </a:lvl1pPr>
            <a:lvl2pPr marL="685800" indent="-228600">
              <a:lnSpc>
                <a:spcPct val="80000"/>
              </a:lnSpc>
              <a:spcBef>
                <a:spcPts val="0"/>
              </a:spcBef>
              <a:spcAft>
                <a:spcPts val="1200"/>
              </a:spcAft>
              <a:buFont typeface="Arial" panose="020B0604020202020204" pitchFamily="34" charset="0"/>
              <a:buChar char="•"/>
              <a:defRPr>
                <a:latin typeface="+mj-lt"/>
              </a:defRPr>
            </a:lvl2pPr>
            <a:lvl3pPr marL="1143000" indent="-228600">
              <a:lnSpc>
                <a:spcPct val="80000"/>
              </a:lnSpc>
              <a:spcBef>
                <a:spcPts val="0"/>
              </a:spcBef>
              <a:spcAft>
                <a:spcPts val="1200"/>
              </a:spcAft>
              <a:buFont typeface="Arial" panose="020B0604020202020204" pitchFamily="34" charset="0"/>
              <a:buChar char="•"/>
              <a:defRPr sz="1600">
                <a:latin typeface="+mj-lt"/>
              </a:defRPr>
            </a:lvl3pPr>
            <a:lvl4pPr marL="1600200" indent="-228600">
              <a:lnSpc>
                <a:spcPct val="80000"/>
              </a:lnSpc>
              <a:spcBef>
                <a:spcPts val="0"/>
              </a:spcBef>
              <a:spcAft>
                <a:spcPts val="1200"/>
              </a:spcAft>
              <a:buFont typeface="Arial" panose="020B0604020202020204" pitchFamily="34" charset="0"/>
              <a:buChar char="•"/>
              <a:defRPr sz="1400">
                <a:latin typeface="+mj-lt"/>
              </a:defRPr>
            </a:lvl4pPr>
            <a:lvl5pPr marL="2057400" indent="-228600">
              <a:lnSpc>
                <a:spcPct val="80000"/>
              </a:lnSpc>
              <a:spcBef>
                <a:spcPts val="0"/>
              </a:spcBef>
              <a:spcAft>
                <a:spcPts val="1200"/>
              </a:spcAft>
              <a:buFont typeface="Arial" panose="020B0604020202020204" pitchFamily="34" charset="0"/>
              <a:buChar char="•"/>
              <a:defRPr sz="1200">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85750" indent="-285750">
              <a:buFont typeface="Arial" panose="020B0604020202020204" pitchFamily="34" charset="0"/>
              <a:buChar char="•"/>
            </a:pPr>
            <a:r>
              <a:rPr lang="da-DK" sz="2400" b="0" dirty="0">
                <a:solidFill>
                  <a:srgbClr val="004330"/>
                </a:solidFill>
              </a:rPr>
              <a:t>Gentofte Børnevenner har etableret sin egen psykologordning med en psykolog tilknyttet for ledelse, personale, forældre </a:t>
            </a:r>
            <a:r>
              <a:rPr lang="da-DK" sz="2400" b="0">
                <a:solidFill>
                  <a:srgbClr val="004330"/>
                </a:solidFill>
              </a:rPr>
              <a:t>og børn</a:t>
            </a: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Alle institutioner i Gentofte Børnevenner kan melde sig ind i ordningen (alle ca. 30 institutioner er pt. tilmeldt ordningen)</a:t>
            </a:r>
          </a:p>
          <a:p>
            <a:pPr marL="285750" indent="-285750">
              <a:buFont typeface="Arial" panose="020B0604020202020204" pitchFamily="34" charset="0"/>
              <a:buChar char="•"/>
            </a:pPr>
            <a:endParaRPr lang="da-DK" sz="2400" b="0" dirty="0">
              <a:solidFill>
                <a:srgbClr val="004330"/>
              </a:solidFill>
            </a:endParaRPr>
          </a:p>
          <a:p>
            <a:pPr marL="285750" indent="-285750">
              <a:buFont typeface="Arial" panose="020B0604020202020204" pitchFamily="34" charset="0"/>
              <a:buChar char="•"/>
            </a:pPr>
            <a:r>
              <a:rPr lang="da-DK" sz="2400" b="0" dirty="0">
                <a:solidFill>
                  <a:srgbClr val="004330"/>
                </a:solidFill>
              </a:rPr>
              <a:t>Det betyder, at:</a:t>
            </a:r>
          </a:p>
          <a:p>
            <a:pPr marL="285750" indent="-285750">
              <a:buFont typeface="Arial" panose="020B0604020202020204" pitchFamily="34" charset="0"/>
              <a:buChar char="•"/>
            </a:pPr>
            <a:endParaRPr lang="da-DK" sz="2400" b="0" dirty="0">
              <a:solidFill>
                <a:srgbClr val="004330"/>
              </a:solidFill>
            </a:endParaRPr>
          </a:p>
          <a:p>
            <a:pPr marL="742950" lvl="1" indent="-285750"/>
            <a:r>
              <a:rPr lang="da-DK" sz="2400" dirty="0">
                <a:solidFill>
                  <a:srgbClr val="004330"/>
                </a:solidFill>
              </a:rPr>
              <a:t>Det er den samme psykolog, der er tilknyttet alle institutioner og psykologen kender institutionen</a:t>
            </a:r>
          </a:p>
          <a:p>
            <a:pPr marL="742950" lvl="1" indent="-285750"/>
            <a:r>
              <a:rPr lang="da-DK" sz="2400" dirty="0">
                <a:solidFill>
                  <a:srgbClr val="004330"/>
                </a:solidFill>
              </a:rPr>
              <a:t>Psykologen kommer indenfor et par dage</a:t>
            </a:r>
          </a:p>
          <a:p>
            <a:pPr marL="742950" lvl="1" indent="-285750"/>
            <a:r>
              <a:rPr lang="da-DK" sz="2400" dirty="0">
                <a:solidFill>
                  <a:srgbClr val="004330"/>
                </a:solidFill>
              </a:rPr>
              <a:t>Der oprettes ikke en sag på det enkelte barn i kommunalt regi </a:t>
            </a:r>
          </a:p>
        </p:txBody>
      </p:sp>
    </p:spTree>
    <p:extLst>
      <p:ext uri="{BB962C8B-B14F-4D97-AF65-F5344CB8AC3E}">
        <p14:creationId xmlns:p14="http://schemas.microsoft.com/office/powerpoint/2010/main" val="2063667867"/>
      </p:ext>
    </p:extLst>
  </p:cSld>
  <p:clrMapOvr>
    <a:masterClrMapping/>
  </p:clrMapOvr>
</p:sld>
</file>

<file path=ppt/theme/theme1.xml><?xml version="1.0" encoding="utf-8"?>
<a:theme xmlns:a="http://schemas.openxmlformats.org/drawingml/2006/main" name="Gentofte Børnevenner PowerPoint skabel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entofte Børnevenn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4330"/>
        </a:solidFill>
        <a:ln>
          <a:solidFill>
            <a:srgbClr val="004330"/>
          </a:solidFill>
        </a:ln>
      </a:spPr>
      <a:bodyPr lIns="72000" tIns="72000" rIns="72000" bIns="7200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00433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Gentofte Børnevenner PowerPoint skabelon.potx" id="{7BAA4089-7AF4-4B34-B0B5-E9B589E20310}" vid="{72F52684-6551-44EF-A533-42A6AB8899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1267C295941B46A16A2EFFF62F599B" ma:contentTypeVersion="10" ma:contentTypeDescription="Create a new document." ma:contentTypeScope="" ma:versionID="40a3c835e5ac9d5f49ee274da3068388">
  <xsd:schema xmlns:xsd="http://www.w3.org/2001/XMLSchema" xmlns:xs="http://www.w3.org/2001/XMLSchema" xmlns:p="http://schemas.microsoft.com/office/2006/metadata/properties" xmlns:ns2="12602fc0-102b-4628-a497-925ee6e8b16d" xmlns:ns3="75e9d7b0-6096-42f9-a65d-4da7ca9985e1" targetNamespace="http://schemas.microsoft.com/office/2006/metadata/properties" ma:root="true" ma:fieldsID="aed63e87aad32593f4f233ae2db24456" ns2:_="" ns3:_="">
    <xsd:import namespace="12602fc0-102b-4628-a497-925ee6e8b16d"/>
    <xsd:import namespace="75e9d7b0-6096-42f9-a65d-4da7ca9985e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602fc0-102b-4628-a497-925ee6e8b1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e9d7b0-6096-42f9-a65d-4da7ca9985e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8B83D6-7C62-47D9-970F-A171F904F326}">
  <ds:schemaRefs>
    <ds:schemaRef ds:uri="http://purl.org/dc/dcmitype/"/>
    <ds:schemaRef ds:uri="http://schemas.microsoft.com/office/infopath/2007/PartnerControls"/>
    <ds:schemaRef ds:uri="http://schemas.microsoft.com/office/2006/documentManagement/types"/>
    <ds:schemaRef ds:uri="http://www.w3.org/XML/1998/namespace"/>
    <ds:schemaRef ds:uri="75e9d7b0-6096-42f9-a65d-4da7ca9985e1"/>
    <ds:schemaRef ds:uri="http://purl.org/dc/terms/"/>
    <ds:schemaRef ds:uri="http://purl.org/dc/elements/1.1/"/>
    <ds:schemaRef ds:uri="http://schemas.openxmlformats.org/package/2006/metadata/core-properties"/>
    <ds:schemaRef ds:uri="12602fc0-102b-4628-a497-925ee6e8b16d"/>
    <ds:schemaRef ds:uri="http://schemas.microsoft.com/office/2006/metadata/properties"/>
  </ds:schemaRefs>
</ds:datastoreItem>
</file>

<file path=customXml/itemProps2.xml><?xml version="1.0" encoding="utf-8"?>
<ds:datastoreItem xmlns:ds="http://schemas.openxmlformats.org/officeDocument/2006/customXml" ds:itemID="{7BD5EF0B-E65E-4C1D-B073-12948B122696}">
  <ds:schemaRefs>
    <ds:schemaRef ds:uri="http://schemas.microsoft.com/sharepoint/v3/contenttype/forms"/>
  </ds:schemaRefs>
</ds:datastoreItem>
</file>

<file path=customXml/itemProps3.xml><?xml version="1.0" encoding="utf-8"?>
<ds:datastoreItem xmlns:ds="http://schemas.openxmlformats.org/officeDocument/2006/customXml" ds:itemID="{99EC428C-1E5F-42FD-A598-15EBE099A90A}"/>
</file>

<file path=docProps/app.xml><?xml version="1.0" encoding="utf-8"?>
<Properties xmlns="http://schemas.openxmlformats.org/officeDocument/2006/extended-properties" xmlns:vt="http://schemas.openxmlformats.org/officeDocument/2006/docPropsVTypes">
  <Template>Gentofte Børnevenner PowerPoint skabelon[9]</Template>
  <TotalTime>0</TotalTime>
  <Words>1683</Words>
  <Application>Microsoft Office PowerPoint</Application>
  <PresentationFormat>Widescreen</PresentationFormat>
  <Paragraphs>273</Paragraphs>
  <Slides>27</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27</vt:i4>
      </vt:variant>
    </vt:vector>
  </HeadingPairs>
  <TitlesOfParts>
    <vt:vector size="32" baseType="lpstr">
      <vt:lpstr>Arial</vt:lpstr>
      <vt:lpstr>Calibri</vt:lpstr>
      <vt:lpstr>Times New Roman</vt:lpstr>
      <vt:lpstr>Wingdings</vt:lpstr>
      <vt:lpstr>Gentofte Børnevenner PowerPoint skabelon</vt:lpstr>
      <vt:lpstr>Velkommen til  Gentofte Børnevenner</vt:lpstr>
      <vt:lpstr>Meld jer ind i Gentofte Børnevenner på mobilepay</vt:lpstr>
      <vt:lpstr>Velkommen v/Sabina Holm Larsen</vt:lpstr>
      <vt:lpstr>Dagens program v/ Andreas Bering</vt:lpstr>
      <vt:lpstr>Selvejet og dets betydning v/Sabina Holm Larsen </vt:lpstr>
      <vt:lpstr>Selvejet og dets betydning v/Sabina Holm Larsen </vt:lpstr>
      <vt:lpstr>Refleksion ved bordene (5 minutter)</vt:lpstr>
      <vt:lpstr>Medlemskab af Gentofte Børnevenner v/Sabina Holm Larsen</vt:lpstr>
      <vt:lpstr>Psykologordning v/Sabina Holm Larsen </vt:lpstr>
      <vt:lpstr>GBV’s uddannelseskoncept v/Andreas Bering </vt:lpstr>
      <vt:lpstr>PowerPoint-præsentation</vt:lpstr>
      <vt:lpstr>Institutionens økonomi v/Gitte Øst</vt:lpstr>
      <vt:lpstr>Bestyrelsens overordnede økonomiske ansvar v/ Gitte Øst</vt:lpstr>
      <vt:lpstr>Bestyrelsens overordnede økonomiske ansvar v/Gitte Øst</vt:lpstr>
      <vt:lpstr>Opsummering - Hvad skal I som bestyrelse være opmærksomme på</vt:lpstr>
      <vt:lpstr>Case (15 minutter v/bordene herefter 5 minutters drøftelse i plenum)</vt:lpstr>
      <vt:lpstr>Den juridiske ramme v/Annette Foltmann</vt:lpstr>
      <vt:lpstr>Case (15 minutter v/bordene herefter 5 minutters drøftelse i plenum)</vt:lpstr>
      <vt:lpstr>PowerPoint-præsentation</vt:lpstr>
      <vt:lpstr>Bestyrelsens opgaver v/Annette Foltmann</vt:lpstr>
      <vt:lpstr>Kort om persondataforordningen v/Annette Foltmann</vt:lpstr>
      <vt:lpstr>Case (10 minutter v/bordene herefter 5 minutters drøftelse i plenum)</vt:lpstr>
      <vt:lpstr>Bestyrelsens sammensætning i en GBV institution v/Sabina Holm Larsen</vt:lpstr>
      <vt:lpstr>De udpegede GBV medlemmer af bestyrelsen v/Sabina Holm Larsen </vt:lpstr>
      <vt:lpstr>PowerPoint-præsentation</vt:lpstr>
      <vt:lpstr>PowerPoint-præsentation</vt:lpstr>
      <vt:lpstr>Meld jer ind i Gentofte Børnevenner på mobilepay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2018-06-21T08:35:29Z</cp:lastPrinted>
  <dcterms:created xsi:type="dcterms:W3CDTF">2016-04-01T11:47:26Z</dcterms:created>
  <dcterms:modified xsi:type="dcterms:W3CDTF">2019-05-23T09:48:44Z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0x010100891267C295941B46A16A2EFFF62F599B</vt:lpwstr>
  </property>
</Properties>
</file>